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4"/>
  </p:sldMasterIdLst>
  <p:notesMasterIdLst>
    <p:notesMasterId r:id="rId17"/>
  </p:notesMasterIdLst>
  <p:sldIdLst>
    <p:sldId id="256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58" y="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FE6E58-3E35-4B29-8FEE-7680B1B63A2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DE216C2-DE56-4D45-BEBC-0269FCE2D827}">
      <dgm:prSet/>
      <dgm:spPr/>
      <dgm:t>
        <a:bodyPr/>
        <a:lstStyle/>
        <a:p>
          <a:r>
            <a:rPr lang="en-US" b="1"/>
            <a:t>Key Focus:</a:t>
          </a:r>
          <a:r>
            <a:rPr lang="en-US"/>
            <a:t> Integration of big data platforms in secondary education.</a:t>
          </a:r>
        </a:p>
      </dgm:t>
    </dgm:pt>
    <dgm:pt modelId="{CCCA23CA-DC79-4AD8-B225-EDFC826320CA}" type="parTrans" cxnId="{6CA2C6DF-56F5-4E0A-9945-F39F384773AF}">
      <dgm:prSet/>
      <dgm:spPr/>
      <dgm:t>
        <a:bodyPr/>
        <a:lstStyle/>
        <a:p>
          <a:endParaRPr lang="en-US"/>
        </a:p>
      </dgm:t>
    </dgm:pt>
    <dgm:pt modelId="{087C7BB1-8B81-45B6-8677-DE6B2FE863C1}" type="sibTrans" cxnId="{6CA2C6DF-56F5-4E0A-9945-F39F384773AF}">
      <dgm:prSet/>
      <dgm:spPr/>
      <dgm:t>
        <a:bodyPr/>
        <a:lstStyle/>
        <a:p>
          <a:endParaRPr lang="en-US"/>
        </a:p>
      </dgm:t>
    </dgm:pt>
    <dgm:pt modelId="{5FC9C6BC-0B99-4844-9BDD-8765B736AB44}">
      <dgm:prSet/>
      <dgm:spPr/>
      <dgm:t>
        <a:bodyPr/>
        <a:lstStyle/>
        <a:p>
          <a:r>
            <a:rPr lang="en-US" b="1"/>
            <a:t>Objective:</a:t>
          </a:r>
          <a:r>
            <a:rPr lang="en-US"/>
            <a:t> Enhance decision-making and personalized learning.</a:t>
          </a:r>
        </a:p>
      </dgm:t>
    </dgm:pt>
    <dgm:pt modelId="{F0680143-2A0B-4151-BFFF-E665E2C39BA6}" type="parTrans" cxnId="{1B1E9EBF-0A04-436C-B382-77ABE6F88E3F}">
      <dgm:prSet/>
      <dgm:spPr/>
      <dgm:t>
        <a:bodyPr/>
        <a:lstStyle/>
        <a:p>
          <a:endParaRPr lang="en-US"/>
        </a:p>
      </dgm:t>
    </dgm:pt>
    <dgm:pt modelId="{D2BF66B9-D0A4-418C-8918-17C59F18DB1E}" type="sibTrans" cxnId="{1B1E9EBF-0A04-436C-B382-77ABE6F88E3F}">
      <dgm:prSet/>
      <dgm:spPr/>
      <dgm:t>
        <a:bodyPr/>
        <a:lstStyle/>
        <a:p>
          <a:endParaRPr lang="en-US"/>
        </a:p>
      </dgm:t>
    </dgm:pt>
    <dgm:pt modelId="{5B15FEE3-3362-46DE-ACE4-BA46E4175B66}">
      <dgm:prSet/>
      <dgm:spPr/>
      <dgm:t>
        <a:bodyPr/>
        <a:lstStyle/>
        <a:p>
          <a:r>
            <a:rPr lang="en-US" b="1"/>
            <a:t>Core Challenge:</a:t>
          </a:r>
          <a:r>
            <a:rPr lang="en-US"/>
            <a:t> Addressing technical, ethical, and resource-related barriers.</a:t>
          </a:r>
        </a:p>
      </dgm:t>
    </dgm:pt>
    <dgm:pt modelId="{D55EE7F9-8D9E-400C-A9E1-A3E2C366FD1F}" type="parTrans" cxnId="{DC8DB13D-C09E-4D5E-B4E5-65D31C21113F}">
      <dgm:prSet/>
      <dgm:spPr/>
      <dgm:t>
        <a:bodyPr/>
        <a:lstStyle/>
        <a:p>
          <a:endParaRPr lang="en-US"/>
        </a:p>
      </dgm:t>
    </dgm:pt>
    <dgm:pt modelId="{682BF05C-C6C8-47A5-8896-8D2F93BBAFED}" type="sibTrans" cxnId="{DC8DB13D-C09E-4D5E-B4E5-65D31C21113F}">
      <dgm:prSet/>
      <dgm:spPr/>
      <dgm:t>
        <a:bodyPr/>
        <a:lstStyle/>
        <a:p>
          <a:endParaRPr lang="en-US"/>
        </a:p>
      </dgm:t>
    </dgm:pt>
    <dgm:pt modelId="{64F6F1F5-AED4-4CBD-B226-1510DED39D6A}" type="pres">
      <dgm:prSet presAssocID="{46FE6E58-3E35-4B29-8FEE-7680B1B63A22}" presName="linear" presStyleCnt="0">
        <dgm:presLayoutVars>
          <dgm:animLvl val="lvl"/>
          <dgm:resizeHandles val="exact"/>
        </dgm:presLayoutVars>
      </dgm:prSet>
      <dgm:spPr/>
    </dgm:pt>
    <dgm:pt modelId="{93091AE3-61D9-476A-82BA-F1CD64B2341C}" type="pres">
      <dgm:prSet presAssocID="{CDE216C2-DE56-4D45-BEBC-0269FCE2D8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6B5B71-A234-4613-BBDA-1D88D939A703}" type="pres">
      <dgm:prSet presAssocID="{087C7BB1-8B81-45B6-8677-DE6B2FE863C1}" presName="spacer" presStyleCnt="0"/>
      <dgm:spPr/>
    </dgm:pt>
    <dgm:pt modelId="{8CF8052A-45C9-4CBE-BC34-43F65EEE963F}" type="pres">
      <dgm:prSet presAssocID="{5FC9C6BC-0B99-4844-9BDD-8765B736AB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B030C90-F5A2-4EAB-8898-7675F484619A}" type="pres">
      <dgm:prSet presAssocID="{D2BF66B9-D0A4-418C-8918-17C59F18DB1E}" presName="spacer" presStyleCnt="0"/>
      <dgm:spPr/>
    </dgm:pt>
    <dgm:pt modelId="{EF54B210-672C-4D54-8764-72A5CE8A998A}" type="pres">
      <dgm:prSet presAssocID="{5B15FEE3-3362-46DE-ACE4-BA46E4175B6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D94815-D82C-43E6-8A2A-884E440B0680}" type="presOf" srcId="{CDE216C2-DE56-4D45-BEBC-0269FCE2D827}" destId="{93091AE3-61D9-476A-82BA-F1CD64B2341C}" srcOrd="0" destOrd="0" presId="urn:microsoft.com/office/officeart/2005/8/layout/vList2"/>
    <dgm:cxn modelId="{FC4B6930-63BB-4D1F-BB39-4E28E698ACCB}" type="presOf" srcId="{5B15FEE3-3362-46DE-ACE4-BA46E4175B66}" destId="{EF54B210-672C-4D54-8764-72A5CE8A998A}" srcOrd="0" destOrd="0" presId="urn:microsoft.com/office/officeart/2005/8/layout/vList2"/>
    <dgm:cxn modelId="{B27D5C31-491E-47A1-8EA4-2DE0551F4497}" type="presOf" srcId="{46FE6E58-3E35-4B29-8FEE-7680B1B63A22}" destId="{64F6F1F5-AED4-4CBD-B226-1510DED39D6A}" srcOrd="0" destOrd="0" presId="urn:microsoft.com/office/officeart/2005/8/layout/vList2"/>
    <dgm:cxn modelId="{DC8DB13D-C09E-4D5E-B4E5-65D31C21113F}" srcId="{46FE6E58-3E35-4B29-8FEE-7680B1B63A22}" destId="{5B15FEE3-3362-46DE-ACE4-BA46E4175B66}" srcOrd="2" destOrd="0" parTransId="{D55EE7F9-8D9E-400C-A9E1-A3E2C366FD1F}" sibTransId="{682BF05C-C6C8-47A5-8896-8D2F93BBAFED}"/>
    <dgm:cxn modelId="{1B1E9EBF-0A04-436C-B382-77ABE6F88E3F}" srcId="{46FE6E58-3E35-4B29-8FEE-7680B1B63A22}" destId="{5FC9C6BC-0B99-4844-9BDD-8765B736AB44}" srcOrd="1" destOrd="0" parTransId="{F0680143-2A0B-4151-BFFF-E665E2C39BA6}" sibTransId="{D2BF66B9-D0A4-418C-8918-17C59F18DB1E}"/>
    <dgm:cxn modelId="{6CA2C6DF-56F5-4E0A-9945-F39F384773AF}" srcId="{46FE6E58-3E35-4B29-8FEE-7680B1B63A22}" destId="{CDE216C2-DE56-4D45-BEBC-0269FCE2D827}" srcOrd="0" destOrd="0" parTransId="{CCCA23CA-DC79-4AD8-B225-EDFC826320CA}" sibTransId="{087C7BB1-8B81-45B6-8677-DE6B2FE863C1}"/>
    <dgm:cxn modelId="{59A781FB-7BB1-4595-A342-03E7725F90FF}" type="presOf" srcId="{5FC9C6BC-0B99-4844-9BDD-8765B736AB44}" destId="{8CF8052A-45C9-4CBE-BC34-43F65EEE963F}" srcOrd="0" destOrd="0" presId="urn:microsoft.com/office/officeart/2005/8/layout/vList2"/>
    <dgm:cxn modelId="{270B9A67-AE2D-492A-BC91-CB4D3E0F6EE3}" type="presParOf" srcId="{64F6F1F5-AED4-4CBD-B226-1510DED39D6A}" destId="{93091AE3-61D9-476A-82BA-F1CD64B2341C}" srcOrd="0" destOrd="0" presId="urn:microsoft.com/office/officeart/2005/8/layout/vList2"/>
    <dgm:cxn modelId="{2B40433E-F42F-4C10-A471-2F417A748ADE}" type="presParOf" srcId="{64F6F1F5-AED4-4CBD-B226-1510DED39D6A}" destId="{176B5B71-A234-4613-BBDA-1D88D939A703}" srcOrd="1" destOrd="0" presId="urn:microsoft.com/office/officeart/2005/8/layout/vList2"/>
    <dgm:cxn modelId="{C91EB880-0764-4FBE-A4B0-18B99827D1D3}" type="presParOf" srcId="{64F6F1F5-AED4-4CBD-B226-1510DED39D6A}" destId="{8CF8052A-45C9-4CBE-BC34-43F65EEE963F}" srcOrd="2" destOrd="0" presId="urn:microsoft.com/office/officeart/2005/8/layout/vList2"/>
    <dgm:cxn modelId="{B4456C2A-945D-494B-9365-17C2FFC6B15A}" type="presParOf" srcId="{64F6F1F5-AED4-4CBD-B226-1510DED39D6A}" destId="{AB030C90-F5A2-4EAB-8898-7675F484619A}" srcOrd="3" destOrd="0" presId="urn:microsoft.com/office/officeart/2005/8/layout/vList2"/>
    <dgm:cxn modelId="{8D0BA3E2-4DAA-4321-B76F-51580C43740B}" type="presParOf" srcId="{64F6F1F5-AED4-4CBD-B226-1510DED39D6A}" destId="{EF54B210-672C-4D54-8764-72A5CE8A99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F8FB7F-031B-4295-B894-5632DA28A73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20DDCED-DA18-4896-B022-5F2CBFD92134}">
      <dgm:prSet/>
      <dgm:spPr/>
      <dgm:t>
        <a:bodyPr/>
        <a:lstStyle/>
        <a:p>
          <a:r>
            <a:rPr lang="en-GB"/>
            <a:t>Current challenges in data management in schools.</a:t>
          </a:r>
          <a:endParaRPr lang="en-US"/>
        </a:p>
      </dgm:t>
    </dgm:pt>
    <dgm:pt modelId="{D5EC52EB-EEA5-4BA4-85B5-72B9C6D8E43C}" type="parTrans" cxnId="{D001049B-05A9-4C6C-9192-378E54ADA2F6}">
      <dgm:prSet/>
      <dgm:spPr/>
      <dgm:t>
        <a:bodyPr/>
        <a:lstStyle/>
        <a:p>
          <a:endParaRPr lang="en-US"/>
        </a:p>
      </dgm:t>
    </dgm:pt>
    <dgm:pt modelId="{BD889FD7-E714-4452-AE1A-2AFA83002AAD}" type="sibTrans" cxnId="{D001049B-05A9-4C6C-9192-378E54ADA2F6}">
      <dgm:prSet/>
      <dgm:spPr/>
      <dgm:t>
        <a:bodyPr/>
        <a:lstStyle/>
        <a:p>
          <a:endParaRPr lang="en-US"/>
        </a:p>
      </dgm:t>
    </dgm:pt>
    <dgm:pt modelId="{81F72EED-EB6A-4181-AFF7-5D5EFB5A6968}">
      <dgm:prSet/>
      <dgm:spPr/>
      <dgm:t>
        <a:bodyPr/>
        <a:lstStyle/>
        <a:p>
          <a:r>
            <a:rPr lang="en-GB"/>
            <a:t>Limited adoption of big data platforms in secondary education.</a:t>
          </a:r>
          <a:endParaRPr lang="en-US"/>
        </a:p>
      </dgm:t>
    </dgm:pt>
    <dgm:pt modelId="{46AC48E1-0874-4846-A4F1-190B08363BD0}" type="parTrans" cxnId="{4A461CE0-DEE2-4CC1-BB94-F8F19F9EA68C}">
      <dgm:prSet/>
      <dgm:spPr/>
      <dgm:t>
        <a:bodyPr/>
        <a:lstStyle/>
        <a:p>
          <a:endParaRPr lang="en-US"/>
        </a:p>
      </dgm:t>
    </dgm:pt>
    <dgm:pt modelId="{90361F3E-A881-436A-8123-CC06EBA40478}" type="sibTrans" cxnId="{4A461CE0-DEE2-4CC1-BB94-F8F19F9EA68C}">
      <dgm:prSet/>
      <dgm:spPr/>
      <dgm:t>
        <a:bodyPr/>
        <a:lstStyle/>
        <a:p>
          <a:endParaRPr lang="en-US"/>
        </a:p>
      </dgm:t>
    </dgm:pt>
    <dgm:pt modelId="{DBD1C8E9-54C0-4052-A88C-9DAE0F28DCCD}">
      <dgm:prSet/>
      <dgm:spPr/>
      <dgm:t>
        <a:bodyPr/>
        <a:lstStyle/>
        <a:p>
          <a:r>
            <a:rPr lang="en-GB"/>
            <a:t>Need for scalable, ethical, and impactful solutions.</a:t>
          </a:r>
          <a:endParaRPr lang="en-US"/>
        </a:p>
      </dgm:t>
    </dgm:pt>
    <dgm:pt modelId="{0A5F691A-D4CF-488B-B2F4-AA7517C49FBC}" type="parTrans" cxnId="{339144E7-1819-497E-90F4-6CF9808F482A}">
      <dgm:prSet/>
      <dgm:spPr/>
      <dgm:t>
        <a:bodyPr/>
        <a:lstStyle/>
        <a:p>
          <a:endParaRPr lang="en-US"/>
        </a:p>
      </dgm:t>
    </dgm:pt>
    <dgm:pt modelId="{71A3CDDB-27B4-460B-A115-3A8A4B89ECBB}" type="sibTrans" cxnId="{339144E7-1819-497E-90F4-6CF9808F482A}">
      <dgm:prSet/>
      <dgm:spPr/>
      <dgm:t>
        <a:bodyPr/>
        <a:lstStyle/>
        <a:p>
          <a:endParaRPr lang="en-US"/>
        </a:p>
      </dgm:t>
    </dgm:pt>
    <dgm:pt modelId="{6386E485-79D9-4CD8-AC67-6C8161A4FB65}" type="pres">
      <dgm:prSet presAssocID="{76F8FB7F-031B-4295-B894-5632DA28A73E}" presName="linear" presStyleCnt="0">
        <dgm:presLayoutVars>
          <dgm:animLvl val="lvl"/>
          <dgm:resizeHandles val="exact"/>
        </dgm:presLayoutVars>
      </dgm:prSet>
      <dgm:spPr/>
    </dgm:pt>
    <dgm:pt modelId="{AF44BD6D-6F4A-42C3-BD13-6131A3918DAA}" type="pres">
      <dgm:prSet presAssocID="{B20DDCED-DA18-4896-B022-5F2CBFD92134}" presName="parentText" presStyleLbl="node1" presStyleIdx="0" presStyleCnt="3" custLinFactNeighborY="8514">
        <dgm:presLayoutVars>
          <dgm:chMax val="0"/>
          <dgm:bulletEnabled val="1"/>
        </dgm:presLayoutVars>
      </dgm:prSet>
      <dgm:spPr/>
    </dgm:pt>
    <dgm:pt modelId="{49CC9171-92A0-439B-BAA0-1FED5B766259}" type="pres">
      <dgm:prSet presAssocID="{BD889FD7-E714-4452-AE1A-2AFA83002AAD}" presName="spacer" presStyleCnt="0"/>
      <dgm:spPr/>
    </dgm:pt>
    <dgm:pt modelId="{B07ED95F-B06D-473D-9773-A85B9D641F73}" type="pres">
      <dgm:prSet presAssocID="{81F72EED-EB6A-4181-AFF7-5D5EFB5A696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CF5E95-A25E-4EF4-BA64-1B23E7B6302D}" type="pres">
      <dgm:prSet presAssocID="{90361F3E-A881-436A-8123-CC06EBA40478}" presName="spacer" presStyleCnt="0"/>
      <dgm:spPr/>
    </dgm:pt>
    <dgm:pt modelId="{6D23CA1A-62F1-4A39-BFFA-F1E5EB2EBBAD}" type="pres">
      <dgm:prSet presAssocID="{DBD1C8E9-54C0-4052-A88C-9DAE0F28DCC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B93D405-2301-4E83-B53F-72E8916469D4}" type="presOf" srcId="{81F72EED-EB6A-4181-AFF7-5D5EFB5A6968}" destId="{B07ED95F-B06D-473D-9773-A85B9D641F73}" srcOrd="0" destOrd="0" presId="urn:microsoft.com/office/officeart/2005/8/layout/vList2"/>
    <dgm:cxn modelId="{905ECB4F-D09B-4CA9-BF53-C1A04B0F1F60}" type="presOf" srcId="{76F8FB7F-031B-4295-B894-5632DA28A73E}" destId="{6386E485-79D9-4CD8-AC67-6C8161A4FB65}" srcOrd="0" destOrd="0" presId="urn:microsoft.com/office/officeart/2005/8/layout/vList2"/>
    <dgm:cxn modelId="{4E4C238B-C7D3-4D63-864A-56454A2FAF67}" type="presOf" srcId="{B20DDCED-DA18-4896-B022-5F2CBFD92134}" destId="{AF44BD6D-6F4A-42C3-BD13-6131A3918DAA}" srcOrd="0" destOrd="0" presId="urn:microsoft.com/office/officeart/2005/8/layout/vList2"/>
    <dgm:cxn modelId="{D001049B-05A9-4C6C-9192-378E54ADA2F6}" srcId="{76F8FB7F-031B-4295-B894-5632DA28A73E}" destId="{B20DDCED-DA18-4896-B022-5F2CBFD92134}" srcOrd="0" destOrd="0" parTransId="{D5EC52EB-EEA5-4BA4-85B5-72B9C6D8E43C}" sibTransId="{BD889FD7-E714-4452-AE1A-2AFA83002AAD}"/>
    <dgm:cxn modelId="{1622D4B4-2020-4D10-94DD-61EF649A58A4}" type="presOf" srcId="{DBD1C8E9-54C0-4052-A88C-9DAE0F28DCCD}" destId="{6D23CA1A-62F1-4A39-BFFA-F1E5EB2EBBAD}" srcOrd="0" destOrd="0" presId="urn:microsoft.com/office/officeart/2005/8/layout/vList2"/>
    <dgm:cxn modelId="{4A461CE0-DEE2-4CC1-BB94-F8F19F9EA68C}" srcId="{76F8FB7F-031B-4295-B894-5632DA28A73E}" destId="{81F72EED-EB6A-4181-AFF7-5D5EFB5A6968}" srcOrd="1" destOrd="0" parTransId="{46AC48E1-0874-4846-A4F1-190B08363BD0}" sibTransId="{90361F3E-A881-436A-8123-CC06EBA40478}"/>
    <dgm:cxn modelId="{339144E7-1819-497E-90F4-6CF9808F482A}" srcId="{76F8FB7F-031B-4295-B894-5632DA28A73E}" destId="{DBD1C8E9-54C0-4052-A88C-9DAE0F28DCCD}" srcOrd="2" destOrd="0" parTransId="{0A5F691A-D4CF-488B-B2F4-AA7517C49FBC}" sibTransId="{71A3CDDB-27B4-460B-A115-3A8A4B89ECBB}"/>
    <dgm:cxn modelId="{88F2265F-EC37-44BD-AF04-148B7F006CA3}" type="presParOf" srcId="{6386E485-79D9-4CD8-AC67-6C8161A4FB65}" destId="{AF44BD6D-6F4A-42C3-BD13-6131A3918DAA}" srcOrd="0" destOrd="0" presId="urn:microsoft.com/office/officeart/2005/8/layout/vList2"/>
    <dgm:cxn modelId="{6B59A531-E196-4FF1-A03C-720A9FFB7573}" type="presParOf" srcId="{6386E485-79D9-4CD8-AC67-6C8161A4FB65}" destId="{49CC9171-92A0-439B-BAA0-1FED5B766259}" srcOrd="1" destOrd="0" presId="urn:microsoft.com/office/officeart/2005/8/layout/vList2"/>
    <dgm:cxn modelId="{B02E11F0-39A8-4100-9D0B-8BF80F7EE00D}" type="presParOf" srcId="{6386E485-79D9-4CD8-AC67-6C8161A4FB65}" destId="{B07ED95F-B06D-473D-9773-A85B9D641F73}" srcOrd="2" destOrd="0" presId="urn:microsoft.com/office/officeart/2005/8/layout/vList2"/>
    <dgm:cxn modelId="{04E1A0C1-7818-4714-8CEB-F8F902EE13B0}" type="presParOf" srcId="{6386E485-79D9-4CD8-AC67-6C8161A4FB65}" destId="{B4CF5E95-A25E-4EF4-BA64-1B23E7B6302D}" srcOrd="3" destOrd="0" presId="urn:microsoft.com/office/officeart/2005/8/layout/vList2"/>
    <dgm:cxn modelId="{B19B83EC-BFB9-40D3-ACAA-202F97CD2740}" type="presParOf" srcId="{6386E485-79D9-4CD8-AC67-6C8161A4FB65}" destId="{6D23CA1A-62F1-4A39-BFFA-F1E5EB2EBB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60CB71-0514-41F5-8B69-627294FBBA3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DE20F2-CEF7-4E43-9FF1-A6AF0BD923C3}">
      <dgm:prSet/>
      <dgm:spPr/>
      <dgm:t>
        <a:bodyPr/>
        <a:lstStyle/>
        <a:p>
          <a:pPr>
            <a:defRPr b="1"/>
          </a:pPr>
          <a:r>
            <a:rPr lang="en-GB" b="1" dirty="0"/>
            <a:t>Primary Question:</a:t>
          </a:r>
          <a:r>
            <a:rPr lang="en-GB" dirty="0"/>
            <a:t> How can big data platforms be effectively adopted in secondary schools to improve decision-making and support personalized learning?</a:t>
          </a:r>
          <a:endParaRPr lang="en-US" dirty="0"/>
        </a:p>
      </dgm:t>
    </dgm:pt>
    <dgm:pt modelId="{67238653-6EA4-4202-88B7-36B7E653D8C7}" type="parTrans" cxnId="{33909CE8-8B64-4A96-AB78-F3E45E5A000C}">
      <dgm:prSet/>
      <dgm:spPr/>
      <dgm:t>
        <a:bodyPr/>
        <a:lstStyle/>
        <a:p>
          <a:endParaRPr lang="en-US"/>
        </a:p>
      </dgm:t>
    </dgm:pt>
    <dgm:pt modelId="{169BA86A-27CA-488B-9E49-6487A8791A6B}" type="sibTrans" cxnId="{33909CE8-8B64-4A96-AB78-F3E45E5A000C}">
      <dgm:prSet/>
      <dgm:spPr/>
      <dgm:t>
        <a:bodyPr/>
        <a:lstStyle/>
        <a:p>
          <a:endParaRPr lang="en-US"/>
        </a:p>
      </dgm:t>
    </dgm:pt>
    <dgm:pt modelId="{86A74CC4-3237-48BB-B5A3-6BAA7B46419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/>
            <a:t>Supporting Questions:</a:t>
          </a:r>
          <a:endParaRPr lang="en-US"/>
        </a:p>
      </dgm:t>
    </dgm:pt>
    <dgm:pt modelId="{20BE93E6-65CA-433E-8FE7-7A9569D58A28}" type="parTrans" cxnId="{A67ED73E-92F1-4663-B22F-F694ADAA4493}">
      <dgm:prSet/>
      <dgm:spPr/>
      <dgm:t>
        <a:bodyPr/>
        <a:lstStyle/>
        <a:p>
          <a:endParaRPr lang="en-US"/>
        </a:p>
      </dgm:t>
    </dgm:pt>
    <dgm:pt modelId="{A5AF716F-2578-4EBA-8DBD-E8E46F0D14FD}" type="sibTrans" cxnId="{A67ED73E-92F1-4663-B22F-F694ADAA4493}">
      <dgm:prSet/>
      <dgm:spPr/>
      <dgm:t>
        <a:bodyPr/>
        <a:lstStyle/>
        <a:p>
          <a:endParaRPr lang="en-US"/>
        </a:p>
      </dgm:t>
    </dgm:pt>
    <dgm:pt modelId="{DE5B15D9-47B4-4760-BB1F-6ACDD3FB420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What benefits can big data platforms offer?</a:t>
          </a:r>
          <a:endParaRPr lang="en-US" dirty="0"/>
        </a:p>
      </dgm:t>
    </dgm:pt>
    <dgm:pt modelId="{8B98D4B7-A8F9-4E04-A454-5BD9F841CE47}" type="parTrans" cxnId="{0EB21943-DE14-4982-A063-5C07BED3DA16}">
      <dgm:prSet/>
      <dgm:spPr/>
      <dgm:t>
        <a:bodyPr/>
        <a:lstStyle/>
        <a:p>
          <a:endParaRPr lang="en-US"/>
        </a:p>
      </dgm:t>
    </dgm:pt>
    <dgm:pt modelId="{098E3D78-CB2D-4DE4-A94C-A27F0229C9DD}" type="sibTrans" cxnId="{0EB21943-DE14-4982-A063-5C07BED3DA16}">
      <dgm:prSet/>
      <dgm:spPr/>
      <dgm:t>
        <a:bodyPr/>
        <a:lstStyle/>
        <a:p>
          <a:endParaRPr lang="en-US"/>
        </a:p>
      </dgm:t>
    </dgm:pt>
    <dgm:pt modelId="{CEB5881A-DA0C-4130-9DE8-57B3FB0CD2B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barriers exist in their adoption?</a:t>
          </a:r>
          <a:endParaRPr lang="en-US"/>
        </a:p>
      </dgm:t>
    </dgm:pt>
    <dgm:pt modelId="{76B5B411-9152-41D3-9C9C-6E35FBCC3170}" type="parTrans" cxnId="{80D944B6-4668-4584-A996-F1E1FF696A79}">
      <dgm:prSet/>
      <dgm:spPr/>
      <dgm:t>
        <a:bodyPr/>
        <a:lstStyle/>
        <a:p>
          <a:endParaRPr lang="en-US"/>
        </a:p>
      </dgm:t>
    </dgm:pt>
    <dgm:pt modelId="{43A92C11-0F84-48B2-BAB7-15270EE030C0}" type="sibTrans" cxnId="{80D944B6-4668-4584-A996-F1E1FF696A79}">
      <dgm:prSet/>
      <dgm:spPr/>
      <dgm:t>
        <a:bodyPr/>
        <a:lstStyle/>
        <a:p>
          <a:endParaRPr lang="en-US"/>
        </a:p>
      </dgm:t>
    </dgm:pt>
    <dgm:pt modelId="{00F3FD06-B3E5-4F95-BD0A-27D62A9FF47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How can implementation frameworks address these barriers?</a:t>
          </a:r>
          <a:endParaRPr lang="en-US"/>
        </a:p>
      </dgm:t>
    </dgm:pt>
    <dgm:pt modelId="{35EB14C0-24C6-4B6A-94A4-E1A26ED618A1}" type="parTrans" cxnId="{FC70D933-9D5D-41C2-A58F-D87040EADDDF}">
      <dgm:prSet/>
      <dgm:spPr/>
      <dgm:t>
        <a:bodyPr/>
        <a:lstStyle/>
        <a:p>
          <a:endParaRPr lang="en-US"/>
        </a:p>
      </dgm:t>
    </dgm:pt>
    <dgm:pt modelId="{0153BA25-8224-493A-8D40-69E623A90731}" type="sibTrans" cxnId="{FC70D933-9D5D-41C2-A58F-D87040EADDDF}">
      <dgm:prSet/>
      <dgm:spPr/>
      <dgm:t>
        <a:bodyPr/>
        <a:lstStyle/>
        <a:p>
          <a:endParaRPr lang="en-US"/>
        </a:p>
      </dgm:t>
    </dgm:pt>
    <dgm:pt modelId="{C6D14E0C-1929-4791-AE75-5A699E19E0C2}" type="pres">
      <dgm:prSet presAssocID="{F260CB71-0514-41F5-8B69-627294FBBA3A}" presName="outerComposite" presStyleCnt="0">
        <dgm:presLayoutVars>
          <dgm:chMax val="5"/>
          <dgm:dir/>
          <dgm:resizeHandles val="exact"/>
        </dgm:presLayoutVars>
      </dgm:prSet>
      <dgm:spPr/>
    </dgm:pt>
    <dgm:pt modelId="{BBC5A55B-5A3D-4836-B706-7E76646302D3}" type="pres">
      <dgm:prSet presAssocID="{F260CB71-0514-41F5-8B69-627294FBBA3A}" presName="dummyMaxCanvas" presStyleCnt="0">
        <dgm:presLayoutVars/>
      </dgm:prSet>
      <dgm:spPr/>
    </dgm:pt>
    <dgm:pt modelId="{F7BD908C-88B6-4450-9005-F22686444B7E}" type="pres">
      <dgm:prSet presAssocID="{F260CB71-0514-41F5-8B69-627294FBBA3A}" presName="TwoNodes_1" presStyleLbl="node1" presStyleIdx="0" presStyleCnt="2">
        <dgm:presLayoutVars>
          <dgm:bulletEnabled val="1"/>
        </dgm:presLayoutVars>
      </dgm:prSet>
      <dgm:spPr/>
    </dgm:pt>
    <dgm:pt modelId="{BAB31CBB-33EB-4352-BDFA-DEC2025ADABB}" type="pres">
      <dgm:prSet presAssocID="{F260CB71-0514-41F5-8B69-627294FBBA3A}" presName="TwoNodes_2" presStyleLbl="node1" presStyleIdx="1" presStyleCnt="2">
        <dgm:presLayoutVars>
          <dgm:bulletEnabled val="1"/>
        </dgm:presLayoutVars>
      </dgm:prSet>
      <dgm:spPr/>
    </dgm:pt>
    <dgm:pt modelId="{3E847EDC-6971-4195-8D0C-4C49663D3AF1}" type="pres">
      <dgm:prSet presAssocID="{F260CB71-0514-41F5-8B69-627294FBBA3A}" presName="TwoConn_1-2" presStyleLbl="fgAccFollowNode1" presStyleIdx="0" presStyleCnt="1">
        <dgm:presLayoutVars>
          <dgm:bulletEnabled val="1"/>
        </dgm:presLayoutVars>
      </dgm:prSet>
      <dgm:spPr/>
    </dgm:pt>
    <dgm:pt modelId="{8B92ACDA-3593-47B7-8CDE-59029A2266AC}" type="pres">
      <dgm:prSet presAssocID="{F260CB71-0514-41F5-8B69-627294FBBA3A}" presName="TwoNodes_1_text" presStyleLbl="node1" presStyleIdx="1" presStyleCnt="2">
        <dgm:presLayoutVars>
          <dgm:bulletEnabled val="1"/>
        </dgm:presLayoutVars>
      </dgm:prSet>
      <dgm:spPr/>
    </dgm:pt>
    <dgm:pt modelId="{779F3654-E3B2-436A-9E67-A321DC1B5278}" type="pres">
      <dgm:prSet presAssocID="{F260CB71-0514-41F5-8B69-627294FBBA3A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435DC11-821D-40BA-830D-B84F9E3C3FA3}" type="presOf" srcId="{F260CB71-0514-41F5-8B69-627294FBBA3A}" destId="{C6D14E0C-1929-4791-AE75-5A699E19E0C2}" srcOrd="0" destOrd="0" presId="urn:microsoft.com/office/officeart/2005/8/layout/vProcess5"/>
    <dgm:cxn modelId="{68506E12-2004-46FC-BF09-C1F282AB917A}" type="presOf" srcId="{DE5B15D9-47B4-4760-BB1F-6ACDD3FB420A}" destId="{BAB31CBB-33EB-4352-BDFA-DEC2025ADABB}" srcOrd="0" destOrd="1" presId="urn:microsoft.com/office/officeart/2005/8/layout/vProcess5"/>
    <dgm:cxn modelId="{FC70D933-9D5D-41C2-A58F-D87040EADDDF}" srcId="{86A74CC4-3237-48BB-B5A3-6BAA7B464190}" destId="{00F3FD06-B3E5-4F95-BD0A-27D62A9FF477}" srcOrd="2" destOrd="0" parTransId="{35EB14C0-24C6-4B6A-94A4-E1A26ED618A1}" sibTransId="{0153BA25-8224-493A-8D40-69E623A90731}"/>
    <dgm:cxn modelId="{A67ED73E-92F1-4663-B22F-F694ADAA4493}" srcId="{F260CB71-0514-41F5-8B69-627294FBBA3A}" destId="{86A74CC4-3237-48BB-B5A3-6BAA7B464190}" srcOrd="1" destOrd="0" parTransId="{20BE93E6-65CA-433E-8FE7-7A9569D58A28}" sibTransId="{A5AF716F-2578-4EBA-8DBD-E8E46F0D14FD}"/>
    <dgm:cxn modelId="{7BA1F83F-3242-48C1-8C75-C4686AAC5CDC}" type="presOf" srcId="{86A74CC4-3237-48BB-B5A3-6BAA7B464190}" destId="{779F3654-E3B2-436A-9E67-A321DC1B5278}" srcOrd="1" destOrd="0" presId="urn:microsoft.com/office/officeart/2005/8/layout/vProcess5"/>
    <dgm:cxn modelId="{0EB21943-DE14-4982-A063-5C07BED3DA16}" srcId="{86A74CC4-3237-48BB-B5A3-6BAA7B464190}" destId="{DE5B15D9-47B4-4760-BB1F-6ACDD3FB420A}" srcOrd="0" destOrd="0" parTransId="{8B98D4B7-A8F9-4E04-A454-5BD9F841CE47}" sibTransId="{098E3D78-CB2D-4DE4-A94C-A27F0229C9DD}"/>
    <dgm:cxn modelId="{0D9D1469-A88E-401F-9E4F-F11F8D76565C}" type="presOf" srcId="{ECDE20F2-CEF7-4E43-9FF1-A6AF0BD923C3}" destId="{8B92ACDA-3593-47B7-8CDE-59029A2266AC}" srcOrd="1" destOrd="0" presId="urn:microsoft.com/office/officeart/2005/8/layout/vProcess5"/>
    <dgm:cxn modelId="{A5746B4D-A35D-41BA-8BE0-3749ADE7C3F3}" type="presOf" srcId="{ECDE20F2-CEF7-4E43-9FF1-A6AF0BD923C3}" destId="{F7BD908C-88B6-4450-9005-F22686444B7E}" srcOrd="0" destOrd="0" presId="urn:microsoft.com/office/officeart/2005/8/layout/vProcess5"/>
    <dgm:cxn modelId="{9FA4EA71-E4D1-4EAE-A9DC-7D79859582D4}" type="presOf" srcId="{00F3FD06-B3E5-4F95-BD0A-27D62A9FF477}" destId="{779F3654-E3B2-436A-9E67-A321DC1B5278}" srcOrd="1" destOrd="3" presId="urn:microsoft.com/office/officeart/2005/8/layout/vProcess5"/>
    <dgm:cxn modelId="{9FF20857-6D47-4DD4-AB66-E51F2C036A17}" type="presOf" srcId="{00F3FD06-B3E5-4F95-BD0A-27D62A9FF477}" destId="{BAB31CBB-33EB-4352-BDFA-DEC2025ADABB}" srcOrd="0" destOrd="3" presId="urn:microsoft.com/office/officeart/2005/8/layout/vProcess5"/>
    <dgm:cxn modelId="{25A7DC78-7055-45EB-A33C-3AC7384CC5CD}" type="presOf" srcId="{DE5B15D9-47B4-4760-BB1F-6ACDD3FB420A}" destId="{779F3654-E3B2-436A-9E67-A321DC1B5278}" srcOrd="1" destOrd="1" presId="urn:microsoft.com/office/officeart/2005/8/layout/vProcess5"/>
    <dgm:cxn modelId="{3E56BD99-061C-428E-AA6C-677AEA71C82C}" type="presOf" srcId="{86A74CC4-3237-48BB-B5A3-6BAA7B464190}" destId="{BAB31CBB-33EB-4352-BDFA-DEC2025ADABB}" srcOrd="0" destOrd="0" presId="urn:microsoft.com/office/officeart/2005/8/layout/vProcess5"/>
    <dgm:cxn modelId="{F06ADDAC-1D44-4382-811A-F2C5DD69AA2B}" type="presOf" srcId="{CEB5881A-DA0C-4130-9DE8-57B3FB0CD2B4}" destId="{779F3654-E3B2-436A-9E67-A321DC1B5278}" srcOrd="1" destOrd="2" presId="urn:microsoft.com/office/officeart/2005/8/layout/vProcess5"/>
    <dgm:cxn modelId="{80D944B6-4668-4584-A996-F1E1FF696A79}" srcId="{86A74CC4-3237-48BB-B5A3-6BAA7B464190}" destId="{CEB5881A-DA0C-4130-9DE8-57B3FB0CD2B4}" srcOrd="1" destOrd="0" parTransId="{76B5B411-9152-41D3-9C9C-6E35FBCC3170}" sibTransId="{43A92C11-0F84-48B2-BAB7-15270EE030C0}"/>
    <dgm:cxn modelId="{105EFED5-2EB1-45BC-AC77-356379B28331}" type="presOf" srcId="{169BA86A-27CA-488B-9E49-6487A8791A6B}" destId="{3E847EDC-6971-4195-8D0C-4C49663D3AF1}" srcOrd="0" destOrd="0" presId="urn:microsoft.com/office/officeart/2005/8/layout/vProcess5"/>
    <dgm:cxn modelId="{33909CE8-8B64-4A96-AB78-F3E45E5A000C}" srcId="{F260CB71-0514-41F5-8B69-627294FBBA3A}" destId="{ECDE20F2-CEF7-4E43-9FF1-A6AF0BD923C3}" srcOrd="0" destOrd="0" parTransId="{67238653-6EA4-4202-88B7-36B7E653D8C7}" sibTransId="{169BA86A-27CA-488B-9E49-6487A8791A6B}"/>
    <dgm:cxn modelId="{59B4AFF2-125E-4753-8EDF-36453F032DA8}" type="presOf" srcId="{CEB5881A-DA0C-4130-9DE8-57B3FB0CD2B4}" destId="{BAB31CBB-33EB-4352-BDFA-DEC2025ADABB}" srcOrd="0" destOrd="2" presId="urn:microsoft.com/office/officeart/2005/8/layout/vProcess5"/>
    <dgm:cxn modelId="{F4DD90D9-568D-4E68-932A-812C598A1BC6}" type="presParOf" srcId="{C6D14E0C-1929-4791-AE75-5A699E19E0C2}" destId="{BBC5A55B-5A3D-4836-B706-7E76646302D3}" srcOrd="0" destOrd="0" presId="urn:microsoft.com/office/officeart/2005/8/layout/vProcess5"/>
    <dgm:cxn modelId="{FAB4A8F3-2E69-40F9-BF29-C07AFBDDCE3E}" type="presParOf" srcId="{C6D14E0C-1929-4791-AE75-5A699E19E0C2}" destId="{F7BD908C-88B6-4450-9005-F22686444B7E}" srcOrd="1" destOrd="0" presId="urn:microsoft.com/office/officeart/2005/8/layout/vProcess5"/>
    <dgm:cxn modelId="{B25EBAA6-B903-4375-8D2C-AFC0E95B5936}" type="presParOf" srcId="{C6D14E0C-1929-4791-AE75-5A699E19E0C2}" destId="{BAB31CBB-33EB-4352-BDFA-DEC2025ADABB}" srcOrd="2" destOrd="0" presId="urn:microsoft.com/office/officeart/2005/8/layout/vProcess5"/>
    <dgm:cxn modelId="{A2B47863-D61D-4B37-BB35-F3BDDEC6F5E6}" type="presParOf" srcId="{C6D14E0C-1929-4791-AE75-5A699E19E0C2}" destId="{3E847EDC-6971-4195-8D0C-4C49663D3AF1}" srcOrd="3" destOrd="0" presId="urn:microsoft.com/office/officeart/2005/8/layout/vProcess5"/>
    <dgm:cxn modelId="{244840F9-E131-45D9-938C-D0923E2FBA13}" type="presParOf" srcId="{C6D14E0C-1929-4791-AE75-5A699E19E0C2}" destId="{8B92ACDA-3593-47B7-8CDE-59029A2266AC}" srcOrd="4" destOrd="0" presId="urn:microsoft.com/office/officeart/2005/8/layout/vProcess5"/>
    <dgm:cxn modelId="{15267BC3-2ABC-4D09-B98F-7477E0CEC6C4}" type="presParOf" srcId="{C6D14E0C-1929-4791-AE75-5A699E19E0C2}" destId="{779F3654-E3B2-436A-9E67-A321DC1B527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215671-B6D5-4B34-A5D0-FEC40A0DAF08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2FA154F-FDC8-426B-A36D-B53CDD20943D}">
      <dgm:prSet/>
      <dgm:spPr/>
      <dgm:t>
        <a:bodyPr/>
        <a:lstStyle/>
        <a:p>
          <a:r>
            <a:rPr lang="en-GB" b="1"/>
            <a:t>Aims:</a:t>
          </a:r>
          <a:endParaRPr lang="en-US"/>
        </a:p>
      </dgm:t>
    </dgm:pt>
    <dgm:pt modelId="{B16BEF16-C920-4F97-ADFE-01E91DA6D425}" type="parTrans" cxnId="{29A5E00C-9A41-414B-A7C8-12BF476B948F}">
      <dgm:prSet/>
      <dgm:spPr/>
      <dgm:t>
        <a:bodyPr/>
        <a:lstStyle/>
        <a:p>
          <a:endParaRPr lang="en-US"/>
        </a:p>
      </dgm:t>
    </dgm:pt>
    <dgm:pt modelId="{ABF197D1-9811-4E1A-9486-B36DD3601AD7}" type="sibTrans" cxnId="{29A5E00C-9A41-414B-A7C8-12BF476B948F}">
      <dgm:prSet/>
      <dgm:spPr/>
      <dgm:t>
        <a:bodyPr/>
        <a:lstStyle/>
        <a:p>
          <a:endParaRPr lang="en-US"/>
        </a:p>
      </dgm:t>
    </dgm:pt>
    <dgm:pt modelId="{050AF8BD-2FCF-4920-9621-FA5F78F6C2F0}">
      <dgm:prSet/>
      <dgm:spPr/>
      <dgm:t>
        <a:bodyPr/>
        <a:lstStyle/>
        <a:p>
          <a:r>
            <a:rPr lang="en-GB"/>
            <a:t>Investigate the benefits of big data platforms in education.</a:t>
          </a:r>
          <a:endParaRPr lang="en-US"/>
        </a:p>
      </dgm:t>
    </dgm:pt>
    <dgm:pt modelId="{0FCB9462-6905-42C0-A785-4A8BDE598C48}" type="parTrans" cxnId="{7CBE843B-74B0-467D-AC28-D45F6C1F835E}">
      <dgm:prSet/>
      <dgm:spPr/>
      <dgm:t>
        <a:bodyPr/>
        <a:lstStyle/>
        <a:p>
          <a:endParaRPr lang="en-US"/>
        </a:p>
      </dgm:t>
    </dgm:pt>
    <dgm:pt modelId="{11576395-6260-4C4A-810D-E9F47D590848}" type="sibTrans" cxnId="{7CBE843B-74B0-467D-AC28-D45F6C1F835E}">
      <dgm:prSet/>
      <dgm:spPr/>
      <dgm:t>
        <a:bodyPr/>
        <a:lstStyle/>
        <a:p>
          <a:endParaRPr lang="en-US"/>
        </a:p>
      </dgm:t>
    </dgm:pt>
    <dgm:pt modelId="{8977617B-70CE-4D56-B455-BD95B91E52D8}">
      <dgm:prSet/>
      <dgm:spPr/>
      <dgm:t>
        <a:bodyPr/>
        <a:lstStyle/>
        <a:p>
          <a:r>
            <a:rPr lang="en-GB"/>
            <a:t>Identify adoption challenges and propose solutions.</a:t>
          </a:r>
          <a:endParaRPr lang="en-US"/>
        </a:p>
      </dgm:t>
    </dgm:pt>
    <dgm:pt modelId="{92B1007E-E71F-4724-B566-48A513C3C921}" type="parTrans" cxnId="{CFE00EFC-5EA3-4AAD-B296-83FBDB8CFDDC}">
      <dgm:prSet/>
      <dgm:spPr/>
      <dgm:t>
        <a:bodyPr/>
        <a:lstStyle/>
        <a:p>
          <a:endParaRPr lang="en-US"/>
        </a:p>
      </dgm:t>
    </dgm:pt>
    <dgm:pt modelId="{D7E8293B-529F-440E-B285-BB7118E2F615}" type="sibTrans" cxnId="{CFE00EFC-5EA3-4AAD-B296-83FBDB8CFDDC}">
      <dgm:prSet/>
      <dgm:spPr/>
      <dgm:t>
        <a:bodyPr/>
        <a:lstStyle/>
        <a:p>
          <a:endParaRPr lang="en-US"/>
        </a:p>
      </dgm:t>
    </dgm:pt>
    <dgm:pt modelId="{0C503429-0D32-447F-8C93-9205A5D6E1AA}">
      <dgm:prSet/>
      <dgm:spPr/>
      <dgm:t>
        <a:bodyPr/>
        <a:lstStyle/>
        <a:p>
          <a:r>
            <a:rPr lang="en-GB" b="1"/>
            <a:t>Objectives:</a:t>
          </a:r>
          <a:endParaRPr lang="en-US"/>
        </a:p>
      </dgm:t>
    </dgm:pt>
    <dgm:pt modelId="{E170F35B-2E13-46C8-A75E-27E66C14269B}" type="parTrans" cxnId="{A07590EC-FE8A-472C-A2E4-F288E49DAA0C}">
      <dgm:prSet/>
      <dgm:spPr/>
      <dgm:t>
        <a:bodyPr/>
        <a:lstStyle/>
        <a:p>
          <a:endParaRPr lang="en-US"/>
        </a:p>
      </dgm:t>
    </dgm:pt>
    <dgm:pt modelId="{C1C4E532-661D-452F-813A-8C872E3A7FD2}" type="sibTrans" cxnId="{A07590EC-FE8A-472C-A2E4-F288E49DAA0C}">
      <dgm:prSet/>
      <dgm:spPr/>
      <dgm:t>
        <a:bodyPr/>
        <a:lstStyle/>
        <a:p>
          <a:endParaRPr lang="en-US"/>
        </a:p>
      </dgm:t>
    </dgm:pt>
    <dgm:pt modelId="{466FEFAC-F2DA-4ABF-8700-2B25CF6E1412}">
      <dgm:prSet/>
      <dgm:spPr/>
      <dgm:t>
        <a:bodyPr/>
        <a:lstStyle/>
        <a:p>
          <a:r>
            <a:rPr lang="en-GB"/>
            <a:t>Analyze current usage in schools.</a:t>
          </a:r>
          <a:endParaRPr lang="en-US"/>
        </a:p>
      </dgm:t>
    </dgm:pt>
    <dgm:pt modelId="{FC227575-A040-4606-9C1E-8E039997CF9E}" type="parTrans" cxnId="{55DF78E3-071F-4361-AEAD-A4EC4655E446}">
      <dgm:prSet/>
      <dgm:spPr/>
      <dgm:t>
        <a:bodyPr/>
        <a:lstStyle/>
        <a:p>
          <a:endParaRPr lang="en-US"/>
        </a:p>
      </dgm:t>
    </dgm:pt>
    <dgm:pt modelId="{39CF854F-E703-4277-91DA-CFD99BEE3D51}" type="sibTrans" cxnId="{55DF78E3-071F-4361-AEAD-A4EC4655E446}">
      <dgm:prSet/>
      <dgm:spPr/>
      <dgm:t>
        <a:bodyPr/>
        <a:lstStyle/>
        <a:p>
          <a:endParaRPr lang="en-US"/>
        </a:p>
      </dgm:t>
    </dgm:pt>
    <dgm:pt modelId="{30C054A2-2989-48F5-A9CF-E634E81658D4}">
      <dgm:prSet/>
      <dgm:spPr/>
      <dgm:t>
        <a:bodyPr/>
        <a:lstStyle/>
        <a:p>
          <a:r>
            <a:rPr lang="en-GB"/>
            <a:t>Develop an implementation framework.</a:t>
          </a:r>
          <a:endParaRPr lang="en-US"/>
        </a:p>
      </dgm:t>
    </dgm:pt>
    <dgm:pt modelId="{F400A72C-BC8C-47B2-831D-5D8074EA2DEC}" type="parTrans" cxnId="{1ABA37EB-7753-40CA-8070-9A8511C54948}">
      <dgm:prSet/>
      <dgm:spPr/>
      <dgm:t>
        <a:bodyPr/>
        <a:lstStyle/>
        <a:p>
          <a:endParaRPr lang="en-US"/>
        </a:p>
      </dgm:t>
    </dgm:pt>
    <dgm:pt modelId="{10ED4EAD-97E6-47DE-B41B-034F1221C893}" type="sibTrans" cxnId="{1ABA37EB-7753-40CA-8070-9A8511C54948}">
      <dgm:prSet/>
      <dgm:spPr/>
      <dgm:t>
        <a:bodyPr/>
        <a:lstStyle/>
        <a:p>
          <a:endParaRPr lang="en-US"/>
        </a:p>
      </dgm:t>
    </dgm:pt>
    <dgm:pt modelId="{A3A1A1C2-A48F-4083-80DA-CF49017DD87B}">
      <dgm:prSet/>
      <dgm:spPr/>
      <dgm:t>
        <a:bodyPr/>
        <a:lstStyle/>
        <a:p>
          <a:r>
            <a:rPr lang="en-GB"/>
            <a:t>Recommend strategies for equitable adoption.</a:t>
          </a:r>
          <a:endParaRPr lang="en-US"/>
        </a:p>
      </dgm:t>
    </dgm:pt>
    <dgm:pt modelId="{1DE6FF31-2A87-42BA-B7A3-2B16D91412CA}" type="parTrans" cxnId="{FEB0A6B6-F29F-41EB-A96F-F70A89F83CF6}">
      <dgm:prSet/>
      <dgm:spPr/>
      <dgm:t>
        <a:bodyPr/>
        <a:lstStyle/>
        <a:p>
          <a:endParaRPr lang="en-US"/>
        </a:p>
      </dgm:t>
    </dgm:pt>
    <dgm:pt modelId="{904C5784-F687-4613-AACE-E6CBED469E0A}" type="sibTrans" cxnId="{FEB0A6B6-F29F-41EB-A96F-F70A89F83CF6}">
      <dgm:prSet/>
      <dgm:spPr/>
      <dgm:t>
        <a:bodyPr/>
        <a:lstStyle/>
        <a:p>
          <a:endParaRPr lang="en-US"/>
        </a:p>
      </dgm:t>
    </dgm:pt>
    <dgm:pt modelId="{E626249D-34D9-4A0F-9323-49C8A1A50C14}" type="pres">
      <dgm:prSet presAssocID="{F7215671-B6D5-4B34-A5D0-FEC40A0DAF08}" presName="Name0" presStyleCnt="0">
        <dgm:presLayoutVars>
          <dgm:dir/>
          <dgm:animLvl val="lvl"/>
          <dgm:resizeHandles val="exact"/>
        </dgm:presLayoutVars>
      </dgm:prSet>
      <dgm:spPr/>
    </dgm:pt>
    <dgm:pt modelId="{D0B840C6-2829-4C05-9AC2-1212477FF3DE}" type="pres">
      <dgm:prSet presAssocID="{02FA154F-FDC8-426B-A36D-B53CDD20943D}" presName="linNode" presStyleCnt="0"/>
      <dgm:spPr/>
    </dgm:pt>
    <dgm:pt modelId="{19232A1A-18AD-496C-BF49-D2A4BB6CD1B5}" type="pres">
      <dgm:prSet presAssocID="{02FA154F-FDC8-426B-A36D-B53CDD20943D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FB9B808-6067-4F2A-83D8-CD3A35916553}" type="pres">
      <dgm:prSet presAssocID="{02FA154F-FDC8-426B-A36D-B53CDD20943D}" presName="descendantText" presStyleLbl="alignAccFollowNode1" presStyleIdx="0" presStyleCnt="2">
        <dgm:presLayoutVars>
          <dgm:bulletEnabled val="1"/>
        </dgm:presLayoutVars>
      </dgm:prSet>
      <dgm:spPr/>
    </dgm:pt>
    <dgm:pt modelId="{F84FB8ED-FC81-4B99-913A-35E565ECDA1A}" type="pres">
      <dgm:prSet presAssocID="{ABF197D1-9811-4E1A-9486-B36DD3601AD7}" presName="sp" presStyleCnt="0"/>
      <dgm:spPr/>
    </dgm:pt>
    <dgm:pt modelId="{7A6D8B49-22DC-4F60-BB81-F1D4FA828634}" type="pres">
      <dgm:prSet presAssocID="{0C503429-0D32-447F-8C93-9205A5D6E1AA}" presName="linNode" presStyleCnt="0"/>
      <dgm:spPr/>
    </dgm:pt>
    <dgm:pt modelId="{EA24273F-1302-4B7F-8C97-CE8682F80BEE}" type="pres">
      <dgm:prSet presAssocID="{0C503429-0D32-447F-8C93-9205A5D6E1A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289FE4A0-86AF-418E-B5F4-824C9293A10C}" type="pres">
      <dgm:prSet presAssocID="{0C503429-0D32-447F-8C93-9205A5D6E1A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9A5E00C-9A41-414B-A7C8-12BF476B948F}" srcId="{F7215671-B6D5-4B34-A5D0-FEC40A0DAF08}" destId="{02FA154F-FDC8-426B-A36D-B53CDD20943D}" srcOrd="0" destOrd="0" parTransId="{B16BEF16-C920-4F97-ADFE-01E91DA6D425}" sibTransId="{ABF197D1-9811-4E1A-9486-B36DD3601AD7}"/>
    <dgm:cxn modelId="{FEEA1124-FF4E-4AC2-A6FA-CE234202752B}" type="presOf" srcId="{30C054A2-2989-48F5-A9CF-E634E81658D4}" destId="{289FE4A0-86AF-418E-B5F4-824C9293A10C}" srcOrd="0" destOrd="1" presId="urn:microsoft.com/office/officeart/2005/8/layout/vList5"/>
    <dgm:cxn modelId="{7A04FC27-6BDD-4D32-8312-4D573F696D62}" type="presOf" srcId="{466FEFAC-F2DA-4ABF-8700-2B25CF6E1412}" destId="{289FE4A0-86AF-418E-B5F4-824C9293A10C}" srcOrd="0" destOrd="0" presId="urn:microsoft.com/office/officeart/2005/8/layout/vList5"/>
    <dgm:cxn modelId="{60321E2E-1F68-40CE-9749-A0D2CB5F181F}" type="presOf" srcId="{F7215671-B6D5-4B34-A5D0-FEC40A0DAF08}" destId="{E626249D-34D9-4A0F-9323-49C8A1A50C14}" srcOrd="0" destOrd="0" presId="urn:microsoft.com/office/officeart/2005/8/layout/vList5"/>
    <dgm:cxn modelId="{7CBE843B-74B0-467D-AC28-D45F6C1F835E}" srcId="{02FA154F-FDC8-426B-A36D-B53CDD20943D}" destId="{050AF8BD-2FCF-4920-9621-FA5F78F6C2F0}" srcOrd="0" destOrd="0" parTransId="{0FCB9462-6905-42C0-A785-4A8BDE598C48}" sibTransId="{11576395-6260-4C4A-810D-E9F47D590848}"/>
    <dgm:cxn modelId="{E1880E8D-DEA6-486F-AE63-258725C6B715}" type="presOf" srcId="{0C503429-0D32-447F-8C93-9205A5D6E1AA}" destId="{EA24273F-1302-4B7F-8C97-CE8682F80BEE}" srcOrd="0" destOrd="0" presId="urn:microsoft.com/office/officeart/2005/8/layout/vList5"/>
    <dgm:cxn modelId="{9FAE93AF-8B45-4D5C-9529-982EF2E4CC22}" type="presOf" srcId="{A3A1A1C2-A48F-4083-80DA-CF49017DD87B}" destId="{289FE4A0-86AF-418E-B5F4-824C9293A10C}" srcOrd="0" destOrd="2" presId="urn:microsoft.com/office/officeart/2005/8/layout/vList5"/>
    <dgm:cxn modelId="{01DBD4B0-21D3-4B50-84E3-854B06425E20}" type="presOf" srcId="{050AF8BD-2FCF-4920-9621-FA5F78F6C2F0}" destId="{0FB9B808-6067-4F2A-83D8-CD3A35916553}" srcOrd="0" destOrd="0" presId="urn:microsoft.com/office/officeart/2005/8/layout/vList5"/>
    <dgm:cxn modelId="{22C085B3-C8CA-4472-B5DC-B09624F5B278}" type="presOf" srcId="{02FA154F-FDC8-426B-A36D-B53CDD20943D}" destId="{19232A1A-18AD-496C-BF49-D2A4BB6CD1B5}" srcOrd="0" destOrd="0" presId="urn:microsoft.com/office/officeart/2005/8/layout/vList5"/>
    <dgm:cxn modelId="{FEB0A6B6-F29F-41EB-A96F-F70A89F83CF6}" srcId="{0C503429-0D32-447F-8C93-9205A5D6E1AA}" destId="{A3A1A1C2-A48F-4083-80DA-CF49017DD87B}" srcOrd="2" destOrd="0" parTransId="{1DE6FF31-2A87-42BA-B7A3-2B16D91412CA}" sibTransId="{904C5784-F687-4613-AACE-E6CBED469E0A}"/>
    <dgm:cxn modelId="{55DF78E3-071F-4361-AEAD-A4EC4655E446}" srcId="{0C503429-0D32-447F-8C93-9205A5D6E1AA}" destId="{466FEFAC-F2DA-4ABF-8700-2B25CF6E1412}" srcOrd="0" destOrd="0" parTransId="{FC227575-A040-4606-9C1E-8E039997CF9E}" sibTransId="{39CF854F-E703-4277-91DA-CFD99BEE3D51}"/>
    <dgm:cxn modelId="{1ABA37EB-7753-40CA-8070-9A8511C54948}" srcId="{0C503429-0D32-447F-8C93-9205A5D6E1AA}" destId="{30C054A2-2989-48F5-A9CF-E634E81658D4}" srcOrd="1" destOrd="0" parTransId="{F400A72C-BC8C-47B2-831D-5D8074EA2DEC}" sibTransId="{10ED4EAD-97E6-47DE-B41B-034F1221C893}"/>
    <dgm:cxn modelId="{A07590EC-FE8A-472C-A2E4-F288E49DAA0C}" srcId="{F7215671-B6D5-4B34-A5D0-FEC40A0DAF08}" destId="{0C503429-0D32-447F-8C93-9205A5D6E1AA}" srcOrd="1" destOrd="0" parTransId="{E170F35B-2E13-46C8-A75E-27E66C14269B}" sibTransId="{C1C4E532-661D-452F-813A-8C872E3A7FD2}"/>
    <dgm:cxn modelId="{3F3B38F4-C61D-4170-8613-33E11F0A023F}" type="presOf" srcId="{8977617B-70CE-4D56-B455-BD95B91E52D8}" destId="{0FB9B808-6067-4F2A-83D8-CD3A35916553}" srcOrd="0" destOrd="1" presId="urn:microsoft.com/office/officeart/2005/8/layout/vList5"/>
    <dgm:cxn modelId="{CFE00EFC-5EA3-4AAD-B296-83FBDB8CFDDC}" srcId="{02FA154F-FDC8-426B-A36D-B53CDD20943D}" destId="{8977617B-70CE-4D56-B455-BD95B91E52D8}" srcOrd="1" destOrd="0" parTransId="{92B1007E-E71F-4724-B566-48A513C3C921}" sibTransId="{D7E8293B-529F-440E-B285-BB7118E2F615}"/>
    <dgm:cxn modelId="{E4BD74E2-14FA-42E5-9DB0-6E06D708930C}" type="presParOf" srcId="{E626249D-34D9-4A0F-9323-49C8A1A50C14}" destId="{D0B840C6-2829-4C05-9AC2-1212477FF3DE}" srcOrd="0" destOrd="0" presId="urn:microsoft.com/office/officeart/2005/8/layout/vList5"/>
    <dgm:cxn modelId="{B4FA912D-0CD5-4A0E-A364-EC7DDB71DEB5}" type="presParOf" srcId="{D0B840C6-2829-4C05-9AC2-1212477FF3DE}" destId="{19232A1A-18AD-496C-BF49-D2A4BB6CD1B5}" srcOrd="0" destOrd="0" presId="urn:microsoft.com/office/officeart/2005/8/layout/vList5"/>
    <dgm:cxn modelId="{DD8549BF-BBE1-48EA-A2E5-18A1DA423482}" type="presParOf" srcId="{D0B840C6-2829-4C05-9AC2-1212477FF3DE}" destId="{0FB9B808-6067-4F2A-83D8-CD3A35916553}" srcOrd="1" destOrd="0" presId="urn:microsoft.com/office/officeart/2005/8/layout/vList5"/>
    <dgm:cxn modelId="{AAF0941B-24AD-46AC-83FB-1DDD7257280B}" type="presParOf" srcId="{E626249D-34D9-4A0F-9323-49C8A1A50C14}" destId="{F84FB8ED-FC81-4B99-913A-35E565ECDA1A}" srcOrd="1" destOrd="0" presId="urn:microsoft.com/office/officeart/2005/8/layout/vList5"/>
    <dgm:cxn modelId="{CF3FD32D-C516-484C-85EA-AE3007C62A17}" type="presParOf" srcId="{E626249D-34D9-4A0F-9323-49C8A1A50C14}" destId="{7A6D8B49-22DC-4F60-BB81-F1D4FA828634}" srcOrd="2" destOrd="0" presId="urn:microsoft.com/office/officeart/2005/8/layout/vList5"/>
    <dgm:cxn modelId="{9EF7BDE0-96A0-40A9-B444-F673C8238471}" type="presParOf" srcId="{7A6D8B49-22DC-4F60-BB81-F1D4FA828634}" destId="{EA24273F-1302-4B7F-8C97-CE8682F80BEE}" srcOrd="0" destOrd="0" presId="urn:microsoft.com/office/officeart/2005/8/layout/vList5"/>
    <dgm:cxn modelId="{FF4FA60D-35B7-4ABD-931A-CDC736B2B0F4}" type="presParOf" srcId="{7A6D8B49-22DC-4F60-BB81-F1D4FA828634}" destId="{289FE4A0-86AF-418E-B5F4-824C9293A10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539DAA-7539-4641-959F-60B3455D9D6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6F39C4E-C1A0-4ECE-B6B8-EFE5669A8242}">
      <dgm:prSet/>
      <dgm:spPr/>
      <dgm:t>
        <a:bodyPr/>
        <a:lstStyle/>
        <a:p>
          <a:pPr>
            <a:defRPr b="1"/>
          </a:pPr>
          <a:r>
            <a:rPr lang="en-GB" b="1"/>
            <a:t>Approach:</a:t>
          </a:r>
          <a:r>
            <a:rPr lang="en-GB"/>
            <a:t> Mixed Methods</a:t>
          </a:r>
          <a:endParaRPr lang="en-US"/>
        </a:p>
      </dgm:t>
    </dgm:pt>
    <dgm:pt modelId="{BCFB8FBB-96CB-4E41-B44F-5094CA6EEF29}" type="parTrans" cxnId="{6C84D06C-B895-4600-B612-2B3C2C04F069}">
      <dgm:prSet/>
      <dgm:spPr/>
      <dgm:t>
        <a:bodyPr/>
        <a:lstStyle/>
        <a:p>
          <a:endParaRPr lang="en-US"/>
        </a:p>
      </dgm:t>
    </dgm:pt>
    <dgm:pt modelId="{8247B46F-F9EB-4159-A4EB-1478498243B5}" type="sibTrans" cxnId="{6C84D06C-B895-4600-B612-2B3C2C04F069}">
      <dgm:prSet/>
      <dgm:spPr/>
      <dgm:t>
        <a:bodyPr/>
        <a:lstStyle/>
        <a:p>
          <a:endParaRPr lang="en-US"/>
        </a:p>
      </dgm:t>
    </dgm:pt>
    <dgm:pt modelId="{6C22D704-EEC9-4A90-9A1F-D234F749EC1C}">
      <dgm:prSet/>
      <dgm:spPr/>
      <dgm:t>
        <a:bodyPr/>
        <a:lstStyle/>
        <a:p>
          <a:pPr>
            <a:defRPr b="1"/>
          </a:pPr>
          <a:r>
            <a:rPr lang="en-GB" b="1"/>
            <a:t>Quantitative:</a:t>
          </a:r>
          <a:endParaRPr lang="en-US"/>
        </a:p>
      </dgm:t>
    </dgm:pt>
    <dgm:pt modelId="{1FB5F553-240A-4CCA-88C6-C0031C6DADAD}" type="parTrans" cxnId="{9D5EA873-3198-4915-A7F1-2DFA88E1B0C0}">
      <dgm:prSet/>
      <dgm:spPr/>
      <dgm:t>
        <a:bodyPr/>
        <a:lstStyle/>
        <a:p>
          <a:endParaRPr lang="en-US"/>
        </a:p>
      </dgm:t>
    </dgm:pt>
    <dgm:pt modelId="{2C806E6F-89B9-45D2-B665-63797BCA816D}" type="sibTrans" cxnId="{9D5EA873-3198-4915-A7F1-2DFA88E1B0C0}">
      <dgm:prSet/>
      <dgm:spPr/>
      <dgm:t>
        <a:bodyPr/>
        <a:lstStyle/>
        <a:p>
          <a:endParaRPr lang="en-US"/>
        </a:p>
      </dgm:t>
    </dgm:pt>
    <dgm:pt modelId="{6B532BDC-1163-43D8-9B0A-BF4EC1D37C70}">
      <dgm:prSet/>
      <dgm:spPr/>
      <dgm:t>
        <a:bodyPr/>
        <a:lstStyle/>
        <a:p>
          <a:r>
            <a:rPr lang="en-GB"/>
            <a:t>Analyze performance and resource data from schools using big data platforms.</a:t>
          </a:r>
          <a:endParaRPr lang="en-US"/>
        </a:p>
      </dgm:t>
    </dgm:pt>
    <dgm:pt modelId="{3624F0A9-BF03-45F3-BAE9-6E9C8CF2346D}" type="parTrans" cxnId="{A9BEF3A9-F22A-4D82-947A-FC99DD30A305}">
      <dgm:prSet/>
      <dgm:spPr/>
      <dgm:t>
        <a:bodyPr/>
        <a:lstStyle/>
        <a:p>
          <a:endParaRPr lang="en-US"/>
        </a:p>
      </dgm:t>
    </dgm:pt>
    <dgm:pt modelId="{7125E0A7-A5B1-45C8-A1CC-209D83DDCEFF}" type="sibTrans" cxnId="{A9BEF3A9-F22A-4D82-947A-FC99DD30A305}">
      <dgm:prSet/>
      <dgm:spPr/>
      <dgm:t>
        <a:bodyPr/>
        <a:lstStyle/>
        <a:p>
          <a:endParaRPr lang="en-US"/>
        </a:p>
      </dgm:t>
    </dgm:pt>
    <dgm:pt modelId="{C9F824F5-E077-4EB9-92C9-9B534503A727}">
      <dgm:prSet/>
      <dgm:spPr/>
      <dgm:t>
        <a:bodyPr/>
        <a:lstStyle/>
        <a:p>
          <a:pPr>
            <a:defRPr b="1"/>
          </a:pPr>
          <a:r>
            <a:rPr lang="en-GB" b="1"/>
            <a:t>Qualitative:</a:t>
          </a:r>
          <a:endParaRPr lang="en-US"/>
        </a:p>
      </dgm:t>
    </dgm:pt>
    <dgm:pt modelId="{21ACE8CD-4CAB-4A91-BB79-4D85C535038D}" type="parTrans" cxnId="{4A225318-62C5-4F3F-A6F8-9B45356FA32F}">
      <dgm:prSet/>
      <dgm:spPr/>
      <dgm:t>
        <a:bodyPr/>
        <a:lstStyle/>
        <a:p>
          <a:endParaRPr lang="en-US"/>
        </a:p>
      </dgm:t>
    </dgm:pt>
    <dgm:pt modelId="{88690C2F-CBFA-44DD-BED8-5F6DD2ED3B43}" type="sibTrans" cxnId="{4A225318-62C5-4F3F-A6F8-9B45356FA32F}">
      <dgm:prSet/>
      <dgm:spPr/>
      <dgm:t>
        <a:bodyPr/>
        <a:lstStyle/>
        <a:p>
          <a:endParaRPr lang="en-US"/>
        </a:p>
      </dgm:t>
    </dgm:pt>
    <dgm:pt modelId="{305479F2-16F5-40F5-B8E6-EFC96B7A3F23}">
      <dgm:prSet/>
      <dgm:spPr/>
      <dgm:t>
        <a:bodyPr/>
        <a:lstStyle/>
        <a:p>
          <a:r>
            <a:rPr lang="en-GB"/>
            <a:t>Conduct interviews with educators, administrators, and IT staff.</a:t>
          </a:r>
          <a:endParaRPr lang="en-US"/>
        </a:p>
      </dgm:t>
    </dgm:pt>
    <dgm:pt modelId="{3229D1B1-85A6-474F-9B03-14A590761266}" type="parTrans" cxnId="{03B2811E-1318-40B6-B37D-7F542C8BB4B5}">
      <dgm:prSet/>
      <dgm:spPr/>
      <dgm:t>
        <a:bodyPr/>
        <a:lstStyle/>
        <a:p>
          <a:endParaRPr lang="en-US"/>
        </a:p>
      </dgm:t>
    </dgm:pt>
    <dgm:pt modelId="{6C9C1D64-BD50-4A16-8189-87520313F530}" type="sibTrans" cxnId="{03B2811E-1318-40B6-B37D-7F542C8BB4B5}">
      <dgm:prSet/>
      <dgm:spPr/>
      <dgm:t>
        <a:bodyPr/>
        <a:lstStyle/>
        <a:p>
          <a:endParaRPr lang="en-US"/>
        </a:p>
      </dgm:t>
    </dgm:pt>
    <dgm:pt modelId="{27D3E140-DB91-4804-A6FB-73CEA8849C9A}">
      <dgm:prSet/>
      <dgm:spPr/>
      <dgm:t>
        <a:bodyPr/>
        <a:lstStyle/>
        <a:p>
          <a:pPr>
            <a:defRPr b="1"/>
          </a:pPr>
          <a:r>
            <a:rPr lang="en-GB" b="1"/>
            <a:t>Comparative Analysis:</a:t>
          </a:r>
          <a:endParaRPr lang="en-US"/>
        </a:p>
      </dgm:t>
    </dgm:pt>
    <dgm:pt modelId="{FAD92CDF-5290-4545-A938-93BB9E5A800E}" type="parTrans" cxnId="{DDF27609-A2A8-45B6-96FE-FC27DEF26C7B}">
      <dgm:prSet/>
      <dgm:spPr/>
      <dgm:t>
        <a:bodyPr/>
        <a:lstStyle/>
        <a:p>
          <a:endParaRPr lang="en-US"/>
        </a:p>
      </dgm:t>
    </dgm:pt>
    <dgm:pt modelId="{15BD56E3-D4A3-425A-8507-751202309B87}" type="sibTrans" cxnId="{DDF27609-A2A8-45B6-96FE-FC27DEF26C7B}">
      <dgm:prSet/>
      <dgm:spPr/>
      <dgm:t>
        <a:bodyPr/>
        <a:lstStyle/>
        <a:p>
          <a:endParaRPr lang="en-US"/>
        </a:p>
      </dgm:t>
    </dgm:pt>
    <dgm:pt modelId="{6AC6ABEA-DDAB-49E4-B83B-FEAF4B46F007}">
      <dgm:prSet/>
      <dgm:spPr/>
      <dgm:t>
        <a:bodyPr/>
        <a:lstStyle/>
        <a:p>
          <a:r>
            <a:rPr lang="en-GB"/>
            <a:t>Evaluate adoption in resource-rich vs. resource-limited schools.</a:t>
          </a:r>
          <a:endParaRPr lang="en-US"/>
        </a:p>
      </dgm:t>
    </dgm:pt>
    <dgm:pt modelId="{18F56E22-0EF7-4B48-B59A-218E3AEF8C9D}" type="parTrans" cxnId="{650238F2-8DA7-459B-AA95-8F1E61609077}">
      <dgm:prSet/>
      <dgm:spPr/>
      <dgm:t>
        <a:bodyPr/>
        <a:lstStyle/>
        <a:p>
          <a:endParaRPr lang="en-US"/>
        </a:p>
      </dgm:t>
    </dgm:pt>
    <dgm:pt modelId="{315F11C3-1BF3-4342-B5CE-9E2B3024E34B}" type="sibTrans" cxnId="{650238F2-8DA7-459B-AA95-8F1E61609077}">
      <dgm:prSet/>
      <dgm:spPr/>
      <dgm:t>
        <a:bodyPr/>
        <a:lstStyle/>
        <a:p>
          <a:endParaRPr lang="en-US"/>
        </a:p>
      </dgm:t>
    </dgm:pt>
    <dgm:pt modelId="{E5F46158-E69C-48D5-9F0D-7DBD0312E10E}" type="pres">
      <dgm:prSet presAssocID="{EF539DAA-7539-4641-959F-60B3455D9D68}" presName="root" presStyleCnt="0">
        <dgm:presLayoutVars>
          <dgm:dir/>
          <dgm:resizeHandles val="exact"/>
        </dgm:presLayoutVars>
      </dgm:prSet>
      <dgm:spPr/>
    </dgm:pt>
    <dgm:pt modelId="{8F689267-DB90-48BB-9402-1509509BFE59}" type="pres">
      <dgm:prSet presAssocID="{76F39C4E-C1A0-4ECE-B6B8-EFE5669A8242}" presName="compNode" presStyleCnt="0"/>
      <dgm:spPr/>
    </dgm:pt>
    <dgm:pt modelId="{9E1BA30B-3A55-41A7-A9FF-38C8D98436C4}" type="pres">
      <dgm:prSet presAssocID="{76F39C4E-C1A0-4ECE-B6B8-EFE5669A82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D09948-D18F-4248-B587-980BD90422F6}" type="pres">
      <dgm:prSet presAssocID="{76F39C4E-C1A0-4ECE-B6B8-EFE5669A8242}" presName="iconSpace" presStyleCnt="0"/>
      <dgm:spPr/>
    </dgm:pt>
    <dgm:pt modelId="{C93DAED3-9A76-4D06-BC02-B48126564315}" type="pres">
      <dgm:prSet presAssocID="{76F39C4E-C1A0-4ECE-B6B8-EFE5669A8242}" presName="parTx" presStyleLbl="revTx" presStyleIdx="0" presStyleCnt="8">
        <dgm:presLayoutVars>
          <dgm:chMax val="0"/>
          <dgm:chPref val="0"/>
        </dgm:presLayoutVars>
      </dgm:prSet>
      <dgm:spPr/>
    </dgm:pt>
    <dgm:pt modelId="{1CC86D0A-0204-422B-97DB-870006F6FF78}" type="pres">
      <dgm:prSet presAssocID="{76F39C4E-C1A0-4ECE-B6B8-EFE5669A8242}" presName="txSpace" presStyleCnt="0"/>
      <dgm:spPr/>
    </dgm:pt>
    <dgm:pt modelId="{EC7BF671-FC83-46D0-AF04-F8DEC6578F42}" type="pres">
      <dgm:prSet presAssocID="{76F39C4E-C1A0-4ECE-B6B8-EFE5669A8242}" presName="desTx" presStyleLbl="revTx" presStyleIdx="1" presStyleCnt="8">
        <dgm:presLayoutVars/>
      </dgm:prSet>
      <dgm:spPr/>
    </dgm:pt>
    <dgm:pt modelId="{C9456C56-77CF-4842-B67C-D87210C91AB5}" type="pres">
      <dgm:prSet presAssocID="{8247B46F-F9EB-4159-A4EB-1478498243B5}" presName="sibTrans" presStyleCnt="0"/>
      <dgm:spPr/>
    </dgm:pt>
    <dgm:pt modelId="{416A0121-9AF0-4EE0-841F-8C0D86891BCC}" type="pres">
      <dgm:prSet presAssocID="{6C22D704-EEC9-4A90-9A1F-D234F749EC1C}" presName="compNode" presStyleCnt="0"/>
      <dgm:spPr/>
    </dgm:pt>
    <dgm:pt modelId="{F4365913-0AE6-496F-AAFD-D49AD7BB7ED3}" type="pres">
      <dgm:prSet presAssocID="{6C22D704-EEC9-4A90-9A1F-D234F749EC1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D0E5EEC-A7BE-4348-8A00-565BDF7FBC34}" type="pres">
      <dgm:prSet presAssocID="{6C22D704-EEC9-4A90-9A1F-D234F749EC1C}" presName="iconSpace" presStyleCnt="0"/>
      <dgm:spPr/>
    </dgm:pt>
    <dgm:pt modelId="{174AF5C0-6A38-4069-8C80-7ED19AACD577}" type="pres">
      <dgm:prSet presAssocID="{6C22D704-EEC9-4A90-9A1F-D234F749EC1C}" presName="parTx" presStyleLbl="revTx" presStyleIdx="2" presStyleCnt="8">
        <dgm:presLayoutVars>
          <dgm:chMax val="0"/>
          <dgm:chPref val="0"/>
        </dgm:presLayoutVars>
      </dgm:prSet>
      <dgm:spPr/>
    </dgm:pt>
    <dgm:pt modelId="{6C49B2AD-0015-4F9E-8D64-4705FF6BD873}" type="pres">
      <dgm:prSet presAssocID="{6C22D704-EEC9-4A90-9A1F-D234F749EC1C}" presName="txSpace" presStyleCnt="0"/>
      <dgm:spPr/>
    </dgm:pt>
    <dgm:pt modelId="{9A561783-3FE2-472E-9452-8AAFBBEB0513}" type="pres">
      <dgm:prSet presAssocID="{6C22D704-EEC9-4A90-9A1F-D234F749EC1C}" presName="desTx" presStyleLbl="revTx" presStyleIdx="3" presStyleCnt="8">
        <dgm:presLayoutVars/>
      </dgm:prSet>
      <dgm:spPr/>
    </dgm:pt>
    <dgm:pt modelId="{BB33677F-4E82-44D6-990E-2F998284107E}" type="pres">
      <dgm:prSet presAssocID="{2C806E6F-89B9-45D2-B665-63797BCA816D}" presName="sibTrans" presStyleCnt="0"/>
      <dgm:spPr/>
    </dgm:pt>
    <dgm:pt modelId="{0B0D7038-B341-4CCB-9348-E3263A88B513}" type="pres">
      <dgm:prSet presAssocID="{C9F824F5-E077-4EB9-92C9-9B534503A727}" presName="compNode" presStyleCnt="0"/>
      <dgm:spPr/>
    </dgm:pt>
    <dgm:pt modelId="{E980CA9D-D4E3-4253-BCDF-C2F8A2FFDB96}" type="pres">
      <dgm:prSet presAssocID="{C9F824F5-E077-4EB9-92C9-9B534503A7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A54E4F8-38A7-4D75-B71F-90BB800DC6B2}" type="pres">
      <dgm:prSet presAssocID="{C9F824F5-E077-4EB9-92C9-9B534503A727}" presName="iconSpace" presStyleCnt="0"/>
      <dgm:spPr/>
    </dgm:pt>
    <dgm:pt modelId="{9714E495-1E1B-4372-847F-BA25A4C40C4B}" type="pres">
      <dgm:prSet presAssocID="{C9F824F5-E077-4EB9-92C9-9B534503A727}" presName="parTx" presStyleLbl="revTx" presStyleIdx="4" presStyleCnt="8">
        <dgm:presLayoutVars>
          <dgm:chMax val="0"/>
          <dgm:chPref val="0"/>
        </dgm:presLayoutVars>
      </dgm:prSet>
      <dgm:spPr/>
    </dgm:pt>
    <dgm:pt modelId="{D323C70B-D811-4E52-82E8-A40703687B23}" type="pres">
      <dgm:prSet presAssocID="{C9F824F5-E077-4EB9-92C9-9B534503A727}" presName="txSpace" presStyleCnt="0"/>
      <dgm:spPr/>
    </dgm:pt>
    <dgm:pt modelId="{39DE7515-EDAE-4205-AC7F-A3793A7CD818}" type="pres">
      <dgm:prSet presAssocID="{C9F824F5-E077-4EB9-92C9-9B534503A727}" presName="desTx" presStyleLbl="revTx" presStyleIdx="5" presStyleCnt="8">
        <dgm:presLayoutVars/>
      </dgm:prSet>
      <dgm:spPr/>
    </dgm:pt>
    <dgm:pt modelId="{75962527-BEA9-4C66-9EED-C5F443201BE5}" type="pres">
      <dgm:prSet presAssocID="{88690C2F-CBFA-44DD-BED8-5F6DD2ED3B43}" presName="sibTrans" presStyleCnt="0"/>
      <dgm:spPr/>
    </dgm:pt>
    <dgm:pt modelId="{F519DD04-FDAD-44E4-85A3-5AD2D0D671E6}" type="pres">
      <dgm:prSet presAssocID="{27D3E140-DB91-4804-A6FB-73CEA8849C9A}" presName="compNode" presStyleCnt="0"/>
      <dgm:spPr/>
    </dgm:pt>
    <dgm:pt modelId="{C5590B2E-058C-4097-B6FF-C2AD5B9D0F14}" type="pres">
      <dgm:prSet presAssocID="{27D3E140-DB91-4804-A6FB-73CEA8849C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36FC7192-AD1A-486B-A38C-DA0423A724E2}" type="pres">
      <dgm:prSet presAssocID="{27D3E140-DB91-4804-A6FB-73CEA8849C9A}" presName="iconSpace" presStyleCnt="0"/>
      <dgm:spPr/>
    </dgm:pt>
    <dgm:pt modelId="{A89C59D5-F5DF-46B1-ADB8-942335D0F064}" type="pres">
      <dgm:prSet presAssocID="{27D3E140-DB91-4804-A6FB-73CEA8849C9A}" presName="parTx" presStyleLbl="revTx" presStyleIdx="6" presStyleCnt="8">
        <dgm:presLayoutVars>
          <dgm:chMax val="0"/>
          <dgm:chPref val="0"/>
        </dgm:presLayoutVars>
      </dgm:prSet>
      <dgm:spPr/>
    </dgm:pt>
    <dgm:pt modelId="{6997D161-B75A-498D-AA88-20E3A7B6AD80}" type="pres">
      <dgm:prSet presAssocID="{27D3E140-DB91-4804-A6FB-73CEA8849C9A}" presName="txSpace" presStyleCnt="0"/>
      <dgm:spPr/>
    </dgm:pt>
    <dgm:pt modelId="{00A12478-3583-48B8-AC68-BA0546E8CD1A}" type="pres">
      <dgm:prSet presAssocID="{27D3E140-DB91-4804-A6FB-73CEA8849C9A}" presName="desTx" presStyleLbl="revTx" presStyleIdx="7" presStyleCnt="8">
        <dgm:presLayoutVars/>
      </dgm:prSet>
      <dgm:spPr/>
    </dgm:pt>
  </dgm:ptLst>
  <dgm:cxnLst>
    <dgm:cxn modelId="{DDF27609-A2A8-45B6-96FE-FC27DEF26C7B}" srcId="{EF539DAA-7539-4641-959F-60B3455D9D68}" destId="{27D3E140-DB91-4804-A6FB-73CEA8849C9A}" srcOrd="3" destOrd="0" parTransId="{FAD92CDF-5290-4545-A938-93BB9E5A800E}" sibTransId="{15BD56E3-D4A3-425A-8507-751202309B87}"/>
    <dgm:cxn modelId="{4A225318-62C5-4F3F-A6F8-9B45356FA32F}" srcId="{EF539DAA-7539-4641-959F-60B3455D9D68}" destId="{C9F824F5-E077-4EB9-92C9-9B534503A727}" srcOrd="2" destOrd="0" parTransId="{21ACE8CD-4CAB-4A91-BB79-4D85C535038D}" sibTransId="{88690C2F-CBFA-44DD-BED8-5F6DD2ED3B43}"/>
    <dgm:cxn modelId="{9FE49B1C-D320-41D0-A161-2BF9670D8087}" type="presOf" srcId="{6AC6ABEA-DDAB-49E4-B83B-FEAF4B46F007}" destId="{00A12478-3583-48B8-AC68-BA0546E8CD1A}" srcOrd="0" destOrd="0" presId="urn:microsoft.com/office/officeart/2018/5/layout/CenteredIconLabelDescriptionList"/>
    <dgm:cxn modelId="{03B2811E-1318-40B6-B37D-7F542C8BB4B5}" srcId="{C9F824F5-E077-4EB9-92C9-9B534503A727}" destId="{305479F2-16F5-40F5-B8E6-EFC96B7A3F23}" srcOrd="0" destOrd="0" parTransId="{3229D1B1-85A6-474F-9B03-14A590761266}" sibTransId="{6C9C1D64-BD50-4A16-8189-87520313F530}"/>
    <dgm:cxn modelId="{0CAF772D-E0F7-410A-8937-479ABAA9E5B3}" type="presOf" srcId="{27D3E140-DB91-4804-A6FB-73CEA8849C9A}" destId="{A89C59D5-F5DF-46B1-ADB8-942335D0F064}" srcOrd="0" destOrd="0" presId="urn:microsoft.com/office/officeart/2018/5/layout/CenteredIconLabelDescriptionList"/>
    <dgm:cxn modelId="{81F56760-775A-45FC-8BD3-F4AC0B12B2BB}" type="presOf" srcId="{6C22D704-EEC9-4A90-9A1F-D234F749EC1C}" destId="{174AF5C0-6A38-4069-8C80-7ED19AACD577}" srcOrd="0" destOrd="0" presId="urn:microsoft.com/office/officeart/2018/5/layout/CenteredIconLabelDescriptionList"/>
    <dgm:cxn modelId="{2910C645-AE41-442A-BF48-A677E857ECC8}" type="presOf" srcId="{EF539DAA-7539-4641-959F-60B3455D9D68}" destId="{E5F46158-E69C-48D5-9F0D-7DBD0312E10E}" srcOrd="0" destOrd="0" presId="urn:microsoft.com/office/officeart/2018/5/layout/CenteredIconLabelDescriptionList"/>
    <dgm:cxn modelId="{67EACD45-726C-4869-BAF9-77A69D470EDA}" type="presOf" srcId="{6B532BDC-1163-43D8-9B0A-BF4EC1D37C70}" destId="{9A561783-3FE2-472E-9452-8AAFBBEB0513}" srcOrd="0" destOrd="0" presId="urn:microsoft.com/office/officeart/2018/5/layout/CenteredIconLabelDescriptionList"/>
    <dgm:cxn modelId="{6C84D06C-B895-4600-B612-2B3C2C04F069}" srcId="{EF539DAA-7539-4641-959F-60B3455D9D68}" destId="{76F39C4E-C1A0-4ECE-B6B8-EFE5669A8242}" srcOrd="0" destOrd="0" parTransId="{BCFB8FBB-96CB-4E41-B44F-5094CA6EEF29}" sibTransId="{8247B46F-F9EB-4159-A4EB-1478498243B5}"/>
    <dgm:cxn modelId="{9D5EA873-3198-4915-A7F1-2DFA88E1B0C0}" srcId="{EF539DAA-7539-4641-959F-60B3455D9D68}" destId="{6C22D704-EEC9-4A90-9A1F-D234F749EC1C}" srcOrd="1" destOrd="0" parTransId="{1FB5F553-240A-4CCA-88C6-C0031C6DADAD}" sibTransId="{2C806E6F-89B9-45D2-B665-63797BCA816D}"/>
    <dgm:cxn modelId="{F6819B83-6D32-4C2F-91D8-5C160D13987B}" type="presOf" srcId="{305479F2-16F5-40F5-B8E6-EFC96B7A3F23}" destId="{39DE7515-EDAE-4205-AC7F-A3793A7CD818}" srcOrd="0" destOrd="0" presId="urn:microsoft.com/office/officeart/2018/5/layout/CenteredIconLabelDescriptionList"/>
    <dgm:cxn modelId="{4EAC439B-60E5-40BF-B053-0893C9765974}" type="presOf" srcId="{76F39C4E-C1A0-4ECE-B6B8-EFE5669A8242}" destId="{C93DAED3-9A76-4D06-BC02-B48126564315}" srcOrd="0" destOrd="0" presId="urn:microsoft.com/office/officeart/2018/5/layout/CenteredIconLabelDescriptionList"/>
    <dgm:cxn modelId="{A9BEF3A9-F22A-4D82-947A-FC99DD30A305}" srcId="{6C22D704-EEC9-4A90-9A1F-D234F749EC1C}" destId="{6B532BDC-1163-43D8-9B0A-BF4EC1D37C70}" srcOrd="0" destOrd="0" parTransId="{3624F0A9-BF03-45F3-BAE9-6E9C8CF2346D}" sibTransId="{7125E0A7-A5B1-45C8-A1CC-209D83DDCEFF}"/>
    <dgm:cxn modelId="{062575D3-08BC-49E6-8EDC-153DE237ED70}" type="presOf" srcId="{C9F824F5-E077-4EB9-92C9-9B534503A727}" destId="{9714E495-1E1B-4372-847F-BA25A4C40C4B}" srcOrd="0" destOrd="0" presId="urn:microsoft.com/office/officeart/2018/5/layout/CenteredIconLabelDescriptionList"/>
    <dgm:cxn modelId="{650238F2-8DA7-459B-AA95-8F1E61609077}" srcId="{27D3E140-DB91-4804-A6FB-73CEA8849C9A}" destId="{6AC6ABEA-DDAB-49E4-B83B-FEAF4B46F007}" srcOrd="0" destOrd="0" parTransId="{18F56E22-0EF7-4B48-B59A-218E3AEF8C9D}" sibTransId="{315F11C3-1BF3-4342-B5CE-9E2B3024E34B}"/>
    <dgm:cxn modelId="{CD4DC3A6-26CB-4899-8D58-EAF0D752B167}" type="presParOf" srcId="{E5F46158-E69C-48D5-9F0D-7DBD0312E10E}" destId="{8F689267-DB90-48BB-9402-1509509BFE59}" srcOrd="0" destOrd="0" presId="urn:microsoft.com/office/officeart/2018/5/layout/CenteredIconLabelDescriptionList"/>
    <dgm:cxn modelId="{AFDD03CE-6700-4BE3-8E48-B5F6F873AC56}" type="presParOf" srcId="{8F689267-DB90-48BB-9402-1509509BFE59}" destId="{9E1BA30B-3A55-41A7-A9FF-38C8D98436C4}" srcOrd="0" destOrd="0" presId="urn:microsoft.com/office/officeart/2018/5/layout/CenteredIconLabelDescriptionList"/>
    <dgm:cxn modelId="{B14C0DDD-E89E-46DE-9EB9-47FCD1A12869}" type="presParOf" srcId="{8F689267-DB90-48BB-9402-1509509BFE59}" destId="{84D09948-D18F-4248-B587-980BD90422F6}" srcOrd="1" destOrd="0" presId="urn:microsoft.com/office/officeart/2018/5/layout/CenteredIconLabelDescriptionList"/>
    <dgm:cxn modelId="{65B22776-B36B-450E-90FC-447F6ADF49E2}" type="presParOf" srcId="{8F689267-DB90-48BB-9402-1509509BFE59}" destId="{C93DAED3-9A76-4D06-BC02-B48126564315}" srcOrd="2" destOrd="0" presId="urn:microsoft.com/office/officeart/2018/5/layout/CenteredIconLabelDescriptionList"/>
    <dgm:cxn modelId="{DC7B4A02-6CA8-4C44-9AEE-B45CEDAE7AAD}" type="presParOf" srcId="{8F689267-DB90-48BB-9402-1509509BFE59}" destId="{1CC86D0A-0204-422B-97DB-870006F6FF78}" srcOrd="3" destOrd="0" presId="urn:microsoft.com/office/officeart/2018/5/layout/CenteredIconLabelDescriptionList"/>
    <dgm:cxn modelId="{1E31F353-12FC-4301-80A8-8D7B1D018A42}" type="presParOf" srcId="{8F689267-DB90-48BB-9402-1509509BFE59}" destId="{EC7BF671-FC83-46D0-AF04-F8DEC6578F42}" srcOrd="4" destOrd="0" presId="urn:microsoft.com/office/officeart/2018/5/layout/CenteredIconLabelDescriptionList"/>
    <dgm:cxn modelId="{89170C1B-A3E4-433B-B429-C6C5087BBC1E}" type="presParOf" srcId="{E5F46158-E69C-48D5-9F0D-7DBD0312E10E}" destId="{C9456C56-77CF-4842-B67C-D87210C91AB5}" srcOrd="1" destOrd="0" presId="urn:microsoft.com/office/officeart/2018/5/layout/CenteredIconLabelDescriptionList"/>
    <dgm:cxn modelId="{9F524D68-5C4C-45BF-95C1-C0903B8470B6}" type="presParOf" srcId="{E5F46158-E69C-48D5-9F0D-7DBD0312E10E}" destId="{416A0121-9AF0-4EE0-841F-8C0D86891BCC}" srcOrd="2" destOrd="0" presId="urn:microsoft.com/office/officeart/2018/5/layout/CenteredIconLabelDescriptionList"/>
    <dgm:cxn modelId="{556DEAE0-4F64-4918-82C3-26B25652255F}" type="presParOf" srcId="{416A0121-9AF0-4EE0-841F-8C0D86891BCC}" destId="{F4365913-0AE6-496F-AAFD-D49AD7BB7ED3}" srcOrd="0" destOrd="0" presId="urn:microsoft.com/office/officeart/2018/5/layout/CenteredIconLabelDescriptionList"/>
    <dgm:cxn modelId="{772EF0B0-5862-442D-A51D-A793E12EFE2C}" type="presParOf" srcId="{416A0121-9AF0-4EE0-841F-8C0D86891BCC}" destId="{AD0E5EEC-A7BE-4348-8A00-565BDF7FBC34}" srcOrd="1" destOrd="0" presId="urn:microsoft.com/office/officeart/2018/5/layout/CenteredIconLabelDescriptionList"/>
    <dgm:cxn modelId="{6B7902BE-F0C2-43AA-9650-9833D411BE29}" type="presParOf" srcId="{416A0121-9AF0-4EE0-841F-8C0D86891BCC}" destId="{174AF5C0-6A38-4069-8C80-7ED19AACD577}" srcOrd="2" destOrd="0" presId="urn:microsoft.com/office/officeart/2018/5/layout/CenteredIconLabelDescriptionList"/>
    <dgm:cxn modelId="{6918E971-D8C3-4F0E-9EDA-F09133D45E96}" type="presParOf" srcId="{416A0121-9AF0-4EE0-841F-8C0D86891BCC}" destId="{6C49B2AD-0015-4F9E-8D64-4705FF6BD873}" srcOrd="3" destOrd="0" presId="urn:microsoft.com/office/officeart/2018/5/layout/CenteredIconLabelDescriptionList"/>
    <dgm:cxn modelId="{A8DC7D6D-16D3-493A-A9F8-DE6B4D181003}" type="presParOf" srcId="{416A0121-9AF0-4EE0-841F-8C0D86891BCC}" destId="{9A561783-3FE2-472E-9452-8AAFBBEB0513}" srcOrd="4" destOrd="0" presId="urn:microsoft.com/office/officeart/2018/5/layout/CenteredIconLabelDescriptionList"/>
    <dgm:cxn modelId="{AE459A2A-23AF-40D0-B3B5-B1C460F20438}" type="presParOf" srcId="{E5F46158-E69C-48D5-9F0D-7DBD0312E10E}" destId="{BB33677F-4E82-44D6-990E-2F998284107E}" srcOrd="3" destOrd="0" presId="urn:microsoft.com/office/officeart/2018/5/layout/CenteredIconLabelDescriptionList"/>
    <dgm:cxn modelId="{DDC500B5-2F3B-47B9-8B9C-C2B5DEBE5EC8}" type="presParOf" srcId="{E5F46158-E69C-48D5-9F0D-7DBD0312E10E}" destId="{0B0D7038-B341-4CCB-9348-E3263A88B513}" srcOrd="4" destOrd="0" presId="urn:microsoft.com/office/officeart/2018/5/layout/CenteredIconLabelDescriptionList"/>
    <dgm:cxn modelId="{F5D20451-F3C3-4E40-AB42-51AE07E460B3}" type="presParOf" srcId="{0B0D7038-B341-4CCB-9348-E3263A88B513}" destId="{E980CA9D-D4E3-4253-BCDF-C2F8A2FFDB96}" srcOrd="0" destOrd="0" presId="urn:microsoft.com/office/officeart/2018/5/layout/CenteredIconLabelDescriptionList"/>
    <dgm:cxn modelId="{7ED343C3-6BE6-4740-BA31-BD9559B0DD5A}" type="presParOf" srcId="{0B0D7038-B341-4CCB-9348-E3263A88B513}" destId="{2A54E4F8-38A7-4D75-B71F-90BB800DC6B2}" srcOrd="1" destOrd="0" presId="urn:microsoft.com/office/officeart/2018/5/layout/CenteredIconLabelDescriptionList"/>
    <dgm:cxn modelId="{DB51788A-102D-4824-908C-90792DD40797}" type="presParOf" srcId="{0B0D7038-B341-4CCB-9348-E3263A88B513}" destId="{9714E495-1E1B-4372-847F-BA25A4C40C4B}" srcOrd="2" destOrd="0" presId="urn:microsoft.com/office/officeart/2018/5/layout/CenteredIconLabelDescriptionList"/>
    <dgm:cxn modelId="{57118E86-E68F-470A-B953-D610CC3822EC}" type="presParOf" srcId="{0B0D7038-B341-4CCB-9348-E3263A88B513}" destId="{D323C70B-D811-4E52-82E8-A40703687B23}" srcOrd="3" destOrd="0" presId="urn:microsoft.com/office/officeart/2018/5/layout/CenteredIconLabelDescriptionList"/>
    <dgm:cxn modelId="{F1E4B035-8F18-48F9-AD21-AFB1B2792D5A}" type="presParOf" srcId="{0B0D7038-B341-4CCB-9348-E3263A88B513}" destId="{39DE7515-EDAE-4205-AC7F-A3793A7CD818}" srcOrd="4" destOrd="0" presId="urn:microsoft.com/office/officeart/2018/5/layout/CenteredIconLabelDescriptionList"/>
    <dgm:cxn modelId="{6D533307-9485-42E0-AC4E-D497C7312562}" type="presParOf" srcId="{E5F46158-E69C-48D5-9F0D-7DBD0312E10E}" destId="{75962527-BEA9-4C66-9EED-C5F443201BE5}" srcOrd="5" destOrd="0" presId="urn:microsoft.com/office/officeart/2018/5/layout/CenteredIconLabelDescriptionList"/>
    <dgm:cxn modelId="{13A4521F-B6C1-463E-A11F-881DB3A55F9E}" type="presParOf" srcId="{E5F46158-E69C-48D5-9F0D-7DBD0312E10E}" destId="{F519DD04-FDAD-44E4-85A3-5AD2D0D671E6}" srcOrd="6" destOrd="0" presId="urn:microsoft.com/office/officeart/2018/5/layout/CenteredIconLabelDescriptionList"/>
    <dgm:cxn modelId="{05880A9E-588F-4D21-AFCC-9709450D098B}" type="presParOf" srcId="{F519DD04-FDAD-44E4-85A3-5AD2D0D671E6}" destId="{C5590B2E-058C-4097-B6FF-C2AD5B9D0F14}" srcOrd="0" destOrd="0" presId="urn:microsoft.com/office/officeart/2018/5/layout/CenteredIconLabelDescriptionList"/>
    <dgm:cxn modelId="{7E1EF3CC-6327-40DB-AD75-2C2A64F90094}" type="presParOf" srcId="{F519DD04-FDAD-44E4-85A3-5AD2D0D671E6}" destId="{36FC7192-AD1A-486B-A38C-DA0423A724E2}" srcOrd="1" destOrd="0" presId="urn:microsoft.com/office/officeart/2018/5/layout/CenteredIconLabelDescriptionList"/>
    <dgm:cxn modelId="{0BB14769-6863-44F9-9CB0-98555E93E6BC}" type="presParOf" srcId="{F519DD04-FDAD-44E4-85A3-5AD2D0D671E6}" destId="{A89C59D5-F5DF-46B1-ADB8-942335D0F064}" srcOrd="2" destOrd="0" presId="urn:microsoft.com/office/officeart/2018/5/layout/CenteredIconLabelDescriptionList"/>
    <dgm:cxn modelId="{287E2CE2-2E9E-4568-A7D1-ED26574239B5}" type="presParOf" srcId="{F519DD04-FDAD-44E4-85A3-5AD2D0D671E6}" destId="{6997D161-B75A-498D-AA88-20E3A7B6AD80}" srcOrd="3" destOrd="0" presId="urn:microsoft.com/office/officeart/2018/5/layout/CenteredIconLabelDescriptionList"/>
    <dgm:cxn modelId="{38D4A9A6-6899-4816-B5E5-BC82E00EFBAD}" type="presParOf" srcId="{F519DD04-FDAD-44E4-85A3-5AD2D0D671E6}" destId="{00A12478-3583-48B8-AC68-BA0546E8CD1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5DA39B-D718-4887-9C22-68779E3268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B6CB485-F47D-455C-8E8D-9AE8A7D702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Development of a scalable framework for big data adoption.</a:t>
          </a:r>
          <a:endParaRPr lang="en-US"/>
        </a:p>
      </dgm:t>
    </dgm:pt>
    <dgm:pt modelId="{5BC742E4-DEDC-472A-AAC2-9E70C297778A}" type="parTrans" cxnId="{DDCB31D3-E2A4-47CB-B14F-E3853C27D16D}">
      <dgm:prSet/>
      <dgm:spPr/>
      <dgm:t>
        <a:bodyPr/>
        <a:lstStyle/>
        <a:p>
          <a:endParaRPr lang="en-US"/>
        </a:p>
      </dgm:t>
    </dgm:pt>
    <dgm:pt modelId="{BE88ABE7-F291-4D82-8F75-2845A6004756}" type="sibTrans" cxnId="{DDCB31D3-E2A4-47CB-B14F-E3853C27D16D}">
      <dgm:prSet/>
      <dgm:spPr/>
      <dgm:t>
        <a:bodyPr/>
        <a:lstStyle/>
        <a:p>
          <a:endParaRPr lang="en-US"/>
        </a:p>
      </dgm:t>
    </dgm:pt>
    <dgm:pt modelId="{975C9B1B-18EF-46B4-9802-8E6FBF425F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Creation of a prototype dashboard to demonstrate practical applications.</a:t>
          </a:r>
          <a:endParaRPr lang="en-US"/>
        </a:p>
      </dgm:t>
    </dgm:pt>
    <dgm:pt modelId="{FA30934C-E159-4D84-A519-218380794B0E}" type="parTrans" cxnId="{B1A47C17-F76B-4309-B229-8313D47FF5B3}">
      <dgm:prSet/>
      <dgm:spPr/>
      <dgm:t>
        <a:bodyPr/>
        <a:lstStyle/>
        <a:p>
          <a:endParaRPr lang="en-US"/>
        </a:p>
      </dgm:t>
    </dgm:pt>
    <dgm:pt modelId="{13473983-4F06-454A-B3B0-4FA8286623F4}" type="sibTrans" cxnId="{B1A47C17-F76B-4309-B229-8313D47FF5B3}">
      <dgm:prSet/>
      <dgm:spPr/>
      <dgm:t>
        <a:bodyPr/>
        <a:lstStyle/>
        <a:p>
          <a:endParaRPr lang="en-US"/>
        </a:p>
      </dgm:t>
    </dgm:pt>
    <dgm:pt modelId="{01A36695-6864-4F7C-98A5-ADD8685472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Clear guidelines for ethical and equitable implementation.</a:t>
          </a:r>
          <a:endParaRPr lang="en-US"/>
        </a:p>
      </dgm:t>
    </dgm:pt>
    <dgm:pt modelId="{AF262EC4-12E4-403F-B49F-9CB0B684AFCF}" type="parTrans" cxnId="{7C2E4054-59CC-421F-9FED-A61B0FB181BA}">
      <dgm:prSet/>
      <dgm:spPr/>
      <dgm:t>
        <a:bodyPr/>
        <a:lstStyle/>
        <a:p>
          <a:endParaRPr lang="en-US"/>
        </a:p>
      </dgm:t>
    </dgm:pt>
    <dgm:pt modelId="{38F879FE-211D-43E9-A612-C9D500833FF3}" type="sibTrans" cxnId="{7C2E4054-59CC-421F-9FED-A61B0FB181BA}">
      <dgm:prSet/>
      <dgm:spPr/>
      <dgm:t>
        <a:bodyPr/>
        <a:lstStyle/>
        <a:p>
          <a:endParaRPr lang="en-US"/>
        </a:p>
      </dgm:t>
    </dgm:pt>
    <dgm:pt modelId="{AF8C07D6-2869-46C1-8844-89B48946FC4E}" type="pres">
      <dgm:prSet presAssocID="{125DA39B-D718-4887-9C22-68779E326836}" presName="root" presStyleCnt="0">
        <dgm:presLayoutVars>
          <dgm:dir/>
          <dgm:resizeHandles val="exact"/>
        </dgm:presLayoutVars>
      </dgm:prSet>
      <dgm:spPr/>
    </dgm:pt>
    <dgm:pt modelId="{8718F2E4-DB7B-49D4-A8E2-9AC9E7A5A724}" type="pres">
      <dgm:prSet presAssocID="{7B6CB485-F47D-455C-8E8D-9AE8A7D70256}" presName="compNode" presStyleCnt="0"/>
      <dgm:spPr/>
    </dgm:pt>
    <dgm:pt modelId="{3D35FC5B-13BE-4A3A-A954-CC1458F58F2F}" type="pres">
      <dgm:prSet presAssocID="{7B6CB485-F47D-455C-8E8D-9AE8A7D70256}" presName="iconBgRect" presStyleLbl="bgShp" presStyleIdx="0" presStyleCnt="3"/>
      <dgm:spPr/>
    </dgm:pt>
    <dgm:pt modelId="{C330E588-63C7-4EC6-93E9-8D0DDB923E88}" type="pres">
      <dgm:prSet presAssocID="{7B6CB485-F47D-455C-8E8D-9AE8A7D702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6E6C152-3046-4773-A4AB-D340D03EC21D}" type="pres">
      <dgm:prSet presAssocID="{7B6CB485-F47D-455C-8E8D-9AE8A7D70256}" presName="spaceRect" presStyleCnt="0"/>
      <dgm:spPr/>
    </dgm:pt>
    <dgm:pt modelId="{F9FBD3AA-75F2-4663-997C-F4A7439D449D}" type="pres">
      <dgm:prSet presAssocID="{7B6CB485-F47D-455C-8E8D-9AE8A7D70256}" presName="textRect" presStyleLbl="revTx" presStyleIdx="0" presStyleCnt="3">
        <dgm:presLayoutVars>
          <dgm:chMax val="1"/>
          <dgm:chPref val="1"/>
        </dgm:presLayoutVars>
      </dgm:prSet>
      <dgm:spPr/>
    </dgm:pt>
    <dgm:pt modelId="{8287E744-66A6-45C2-81DA-E8E312694CFD}" type="pres">
      <dgm:prSet presAssocID="{BE88ABE7-F291-4D82-8F75-2845A6004756}" presName="sibTrans" presStyleCnt="0"/>
      <dgm:spPr/>
    </dgm:pt>
    <dgm:pt modelId="{573CFDA8-951B-497F-89E2-AD8F3EDCA25C}" type="pres">
      <dgm:prSet presAssocID="{975C9B1B-18EF-46B4-9802-8E6FBF425FFE}" presName="compNode" presStyleCnt="0"/>
      <dgm:spPr/>
    </dgm:pt>
    <dgm:pt modelId="{C82A0B69-0657-4382-B0BE-2A0769C8FF76}" type="pres">
      <dgm:prSet presAssocID="{975C9B1B-18EF-46B4-9802-8E6FBF425FFE}" presName="iconBgRect" presStyleLbl="bgShp" presStyleIdx="1" presStyleCnt="3"/>
      <dgm:spPr/>
    </dgm:pt>
    <dgm:pt modelId="{EC87A003-2B32-4160-B8F6-6549A9E52E74}" type="pres">
      <dgm:prSet presAssocID="{975C9B1B-18EF-46B4-9802-8E6FBF425F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F18A81A-9728-4932-BD07-B78B4AA0135F}" type="pres">
      <dgm:prSet presAssocID="{975C9B1B-18EF-46B4-9802-8E6FBF425FFE}" presName="spaceRect" presStyleCnt="0"/>
      <dgm:spPr/>
    </dgm:pt>
    <dgm:pt modelId="{D7F943E7-61FC-4C0C-B777-BD4905DD6EC4}" type="pres">
      <dgm:prSet presAssocID="{975C9B1B-18EF-46B4-9802-8E6FBF425FFE}" presName="textRect" presStyleLbl="revTx" presStyleIdx="1" presStyleCnt="3">
        <dgm:presLayoutVars>
          <dgm:chMax val="1"/>
          <dgm:chPref val="1"/>
        </dgm:presLayoutVars>
      </dgm:prSet>
      <dgm:spPr/>
    </dgm:pt>
    <dgm:pt modelId="{A59B52C8-5424-4DA1-B711-D75F2CAE4CC8}" type="pres">
      <dgm:prSet presAssocID="{13473983-4F06-454A-B3B0-4FA8286623F4}" presName="sibTrans" presStyleCnt="0"/>
      <dgm:spPr/>
    </dgm:pt>
    <dgm:pt modelId="{840D7CE6-41E5-4B26-9BC9-BCD5C8F6E8E2}" type="pres">
      <dgm:prSet presAssocID="{01A36695-6864-4F7C-98A5-ADD868547240}" presName="compNode" presStyleCnt="0"/>
      <dgm:spPr/>
    </dgm:pt>
    <dgm:pt modelId="{8DC82F4A-84EC-4D75-9187-15EDC385CF02}" type="pres">
      <dgm:prSet presAssocID="{01A36695-6864-4F7C-98A5-ADD868547240}" presName="iconBgRect" presStyleLbl="bgShp" presStyleIdx="2" presStyleCnt="3"/>
      <dgm:spPr/>
    </dgm:pt>
    <dgm:pt modelId="{1FEADA96-FB71-4FB2-ACE5-F5058630BE45}" type="pres">
      <dgm:prSet presAssocID="{01A36695-6864-4F7C-98A5-ADD8685472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03B0191-02B8-4581-9E02-FFD8448BD0EA}" type="pres">
      <dgm:prSet presAssocID="{01A36695-6864-4F7C-98A5-ADD868547240}" presName="spaceRect" presStyleCnt="0"/>
      <dgm:spPr/>
    </dgm:pt>
    <dgm:pt modelId="{A3EA2803-B1E1-422F-87F5-2CA3F6D6DFB7}" type="pres">
      <dgm:prSet presAssocID="{01A36695-6864-4F7C-98A5-ADD86854724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1A47C17-F76B-4309-B229-8313D47FF5B3}" srcId="{125DA39B-D718-4887-9C22-68779E326836}" destId="{975C9B1B-18EF-46B4-9802-8E6FBF425FFE}" srcOrd="1" destOrd="0" parTransId="{FA30934C-E159-4D84-A519-218380794B0E}" sibTransId="{13473983-4F06-454A-B3B0-4FA8286623F4}"/>
    <dgm:cxn modelId="{6E62003F-2B21-4E77-B542-780C13670A53}" type="presOf" srcId="{01A36695-6864-4F7C-98A5-ADD868547240}" destId="{A3EA2803-B1E1-422F-87F5-2CA3F6D6DFB7}" srcOrd="0" destOrd="0" presId="urn:microsoft.com/office/officeart/2018/5/layout/IconCircleLabelList"/>
    <dgm:cxn modelId="{7C2E4054-59CC-421F-9FED-A61B0FB181BA}" srcId="{125DA39B-D718-4887-9C22-68779E326836}" destId="{01A36695-6864-4F7C-98A5-ADD868547240}" srcOrd="2" destOrd="0" parTransId="{AF262EC4-12E4-403F-B49F-9CB0B684AFCF}" sibTransId="{38F879FE-211D-43E9-A612-C9D500833FF3}"/>
    <dgm:cxn modelId="{A93D69AB-E6A5-4AB7-AAA3-FBC0D6B94FC1}" type="presOf" srcId="{7B6CB485-F47D-455C-8E8D-9AE8A7D70256}" destId="{F9FBD3AA-75F2-4663-997C-F4A7439D449D}" srcOrd="0" destOrd="0" presId="urn:microsoft.com/office/officeart/2018/5/layout/IconCircleLabelList"/>
    <dgm:cxn modelId="{2A1030C1-CD5B-40B3-B96F-A078B0ED475D}" type="presOf" srcId="{975C9B1B-18EF-46B4-9802-8E6FBF425FFE}" destId="{D7F943E7-61FC-4C0C-B777-BD4905DD6EC4}" srcOrd="0" destOrd="0" presId="urn:microsoft.com/office/officeart/2018/5/layout/IconCircleLabelList"/>
    <dgm:cxn modelId="{D58B5AC4-7960-47B8-A9A7-69841101D9D9}" type="presOf" srcId="{125DA39B-D718-4887-9C22-68779E326836}" destId="{AF8C07D6-2869-46C1-8844-89B48946FC4E}" srcOrd="0" destOrd="0" presId="urn:microsoft.com/office/officeart/2018/5/layout/IconCircleLabelList"/>
    <dgm:cxn modelId="{DDCB31D3-E2A4-47CB-B14F-E3853C27D16D}" srcId="{125DA39B-D718-4887-9C22-68779E326836}" destId="{7B6CB485-F47D-455C-8E8D-9AE8A7D70256}" srcOrd="0" destOrd="0" parTransId="{5BC742E4-DEDC-472A-AAC2-9E70C297778A}" sibTransId="{BE88ABE7-F291-4D82-8F75-2845A6004756}"/>
    <dgm:cxn modelId="{4896629A-236C-4246-96A8-07FC39D51023}" type="presParOf" srcId="{AF8C07D6-2869-46C1-8844-89B48946FC4E}" destId="{8718F2E4-DB7B-49D4-A8E2-9AC9E7A5A724}" srcOrd="0" destOrd="0" presId="urn:microsoft.com/office/officeart/2018/5/layout/IconCircleLabelList"/>
    <dgm:cxn modelId="{97035E7B-5B01-40D3-89DA-B746C94F3CD8}" type="presParOf" srcId="{8718F2E4-DB7B-49D4-A8E2-9AC9E7A5A724}" destId="{3D35FC5B-13BE-4A3A-A954-CC1458F58F2F}" srcOrd="0" destOrd="0" presId="urn:microsoft.com/office/officeart/2018/5/layout/IconCircleLabelList"/>
    <dgm:cxn modelId="{8979961F-172D-4AD1-8ACC-361A0F9F1B43}" type="presParOf" srcId="{8718F2E4-DB7B-49D4-A8E2-9AC9E7A5A724}" destId="{C330E588-63C7-4EC6-93E9-8D0DDB923E88}" srcOrd="1" destOrd="0" presId="urn:microsoft.com/office/officeart/2018/5/layout/IconCircleLabelList"/>
    <dgm:cxn modelId="{D1C2948B-FE17-485C-96B4-1F259028624B}" type="presParOf" srcId="{8718F2E4-DB7B-49D4-A8E2-9AC9E7A5A724}" destId="{66E6C152-3046-4773-A4AB-D340D03EC21D}" srcOrd="2" destOrd="0" presId="urn:microsoft.com/office/officeart/2018/5/layout/IconCircleLabelList"/>
    <dgm:cxn modelId="{4CCA6530-068A-40B4-AD02-4EE0B58381F4}" type="presParOf" srcId="{8718F2E4-DB7B-49D4-A8E2-9AC9E7A5A724}" destId="{F9FBD3AA-75F2-4663-997C-F4A7439D449D}" srcOrd="3" destOrd="0" presId="urn:microsoft.com/office/officeart/2018/5/layout/IconCircleLabelList"/>
    <dgm:cxn modelId="{3B200F11-79CC-4C2E-A664-E4A47485CC19}" type="presParOf" srcId="{AF8C07D6-2869-46C1-8844-89B48946FC4E}" destId="{8287E744-66A6-45C2-81DA-E8E312694CFD}" srcOrd="1" destOrd="0" presId="urn:microsoft.com/office/officeart/2018/5/layout/IconCircleLabelList"/>
    <dgm:cxn modelId="{B43574EC-E351-4A01-AB11-326029800CCA}" type="presParOf" srcId="{AF8C07D6-2869-46C1-8844-89B48946FC4E}" destId="{573CFDA8-951B-497F-89E2-AD8F3EDCA25C}" srcOrd="2" destOrd="0" presId="urn:microsoft.com/office/officeart/2018/5/layout/IconCircleLabelList"/>
    <dgm:cxn modelId="{500862BC-A659-454D-9164-3452DFC7F2AC}" type="presParOf" srcId="{573CFDA8-951B-497F-89E2-AD8F3EDCA25C}" destId="{C82A0B69-0657-4382-B0BE-2A0769C8FF76}" srcOrd="0" destOrd="0" presId="urn:microsoft.com/office/officeart/2018/5/layout/IconCircleLabelList"/>
    <dgm:cxn modelId="{FBA0E3FE-4F13-45A3-AFD7-10A4B51B09A3}" type="presParOf" srcId="{573CFDA8-951B-497F-89E2-AD8F3EDCA25C}" destId="{EC87A003-2B32-4160-B8F6-6549A9E52E74}" srcOrd="1" destOrd="0" presId="urn:microsoft.com/office/officeart/2018/5/layout/IconCircleLabelList"/>
    <dgm:cxn modelId="{DD6C9670-83BF-4420-8233-A19BE58677C6}" type="presParOf" srcId="{573CFDA8-951B-497F-89E2-AD8F3EDCA25C}" destId="{4F18A81A-9728-4932-BD07-B78B4AA0135F}" srcOrd="2" destOrd="0" presId="urn:microsoft.com/office/officeart/2018/5/layout/IconCircleLabelList"/>
    <dgm:cxn modelId="{B4018F85-0065-48F1-8D7C-DDA19C0F266B}" type="presParOf" srcId="{573CFDA8-951B-497F-89E2-AD8F3EDCA25C}" destId="{D7F943E7-61FC-4C0C-B777-BD4905DD6EC4}" srcOrd="3" destOrd="0" presId="urn:microsoft.com/office/officeart/2018/5/layout/IconCircleLabelList"/>
    <dgm:cxn modelId="{61A55790-D160-4BC2-8322-1D54BE2A9F13}" type="presParOf" srcId="{AF8C07D6-2869-46C1-8844-89B48946FC4E}" destId="{A59B52C8-5424-4DA1-B711-D75F2CAE4CC8}" srcOrd="3" destOrd="0" presId="urn:microsoft.com/office/officeart/2018/5/layout/IconCircleLabelList"/>
    <dgm:cxn modelId="{A4F5FB6E-2534-42A3-8E39-5873B0E1B940}" type="presParOf" srcId="{AF8C07D6-2869-46C1-8844-89B48946FC4E}" destId="{840D7CE6-41E5-4B26-9BC9-BCD5C8F6E8E2}" srcOrd="4" destOrd="0" presId="urn:microsoft.com/office/officeart/2018/5/layout/IconCircleLabelList"/>
    <dgm:cxn modelId="{AF38A38F-2D87-4449-8B75-165827B7F499}" type="presParOf" srcId="{840D7CE6-41E5-4B26-9BC9-BCD5C8F6E8E2}" destId="{8DC82F4A-84EC-4D75-9187-15EDC385CF02}" srcOrd="0" destOrd="0" presId="urn:microsoft.com/office/officeart/2018/5/layout/IconCircleLabelList"/>
    <dgm:cxn modelId="{D02C09B8-A8C0-4960-95CB-49461A6FFF92}" type="presParOf" srcId="{840D7CE6-41E5-4B26-9BC9-BCD5C8F6E8E2}" destId="{1FEADA96-FB71-4FB2-ACE5-F5058630BE45}" srcOrd="1" destOrd="0" presId="urn:microsoft.com/office/officeart/2018/5/layout/IconCircleLabelList"/>
    <dgm:cxn modelId="{34108ABA-6F09-4EC5-99ED-9FC018DAB832}" type="presParOf" srcId="{840D7CE6-41E5-4B26-9BC9-BCD5C8F6E8E2}" destId="{603B0191-02B8-4581-9E02-FFD8448BD0EA}" srcOrd="2" destOrd="0" presId="urn:microsoft.com/office/officeart/2018/5/layout/IconCircleLabelList"/>
    <dgm:cxn modelId="{2DE1C1B0-4D2A-4455-8A4D-26D791283637}" type="presParOf" srcId="{840D7CE6-41E5-4B26-9BC9-BCD5C8F6E8E2}" destId="{A3EA2803-B1E1-422F-87F5-2CA3F6D6DFB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91AE3-61D9-476A-82BA-F1CD64B2341C}">
      <dsp:nvSpPr>
        <dsp:cNvPr id="0" name=""/>
        <dsp:cNvSpPr/>
      </dsp:nvSpPr>
      <dsp:spPr>
        <a:xfrm>
          <a:off x="0" y="338652"/>
          <a:ext cx="5105398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Key Focus:</a:t>
          </a:r>
          <a:r>
            <a:rPr lang="en-US" sz="2400" kern="1200"/>
            <a:t> Integration of big data platforms in secondary education.</a:t>
          </a:r>
        </a:p>
      </dsp:txBody>
      <dsp:txXfrm>
        <a:off x="46606" y="385258"/>
        <a:ext cx="5012186" cy="861507"/>
      </dsp:txXfrm>
    </dsp:sp>
    <dsp:sp modelId="{8CF8052A-45C9-4CBE-BC34-43F65EEE963F}">
      <dsp:nvSpPr>
        <dsp:cNvPr id="0" name=""/>
        <dsp:cNvSpPr/>
      </dsp:nvSpPr>
      <dsp:spPr>
        <a:xfrm>
          <a:off x="0" y="1362492"/>
          <a:ext cx="5105398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Objective:</a:t>
          </a:r>
          <a:r>
            <a:rPr lang="en-US" sz="2400" kern="1200"/>
            <a:t> Enhance decision-making and personalized learning.</a:t>
          </a:r>
        </a:p>
      </dsp:txBody>
      <dsp:txXfrm>
        <a:off x="46606" y="1409098"/>
        <a:ext cx="5012186" cy="861507"/>
      </dsp:txXfrm>
    </dsp:sp>
    <dsp:sp modelId="{EF54B210-672C-4D54-8764-72A5CE8A998A}">
      <dsp:nvSpPr>
        <dsp:cNvPr id="0" name=""/>
        <dsp:cNvSpPr/>
      </dsp:nvSpPr>
      <dsp:spPr>
        <a:xfrm>
          <a:off x="0" y="2386332"/>
          <a:ext cx="5105398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Core Challenge:</a:t>
          </a:r>
          <a:r>
            <a:rPr lang="en-US" sz="2400" kern="1200"/>
            <a:t> Addressing technical, ethical, and resource-related barriers.</a:t>
          </a:r>
        </a:p>
      </dsp:txBody>
      <dsp:txXfrm>
        <a:off x="46606" y="2432938"/>
        <a:ext cx="5012186" cy="861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4BD6D-6F4A-42C3-BD13-6131A3918DAA}">
      <dsp:nvSpPr>
        <dsp:cNvPr id="0" name=""/>
        <dsp:cNvSpPr/>
      </dsp:nvSpPr>
      <dsp:spPr>
        <a:xfrm>
          <a:off x="0" y="600315"/>
          <a:ext cx="6245265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Current challenges in data management in schools.</a:t>
          </a:r>
          <a:endParaRPr lang="en-US" sz="3300" kern="1200"/>
        </a:p>
      </dsp:txBody>
      <dsp:txXfrm>
        <a:off x="64083" y="664398"/>
        <a:ext cx="6117099" cy="1184574"/>
      </dsp:txXfrm>
    </dsp:sp>
    <dsp:sp modelId="{B07ED95F-B06D-473D-9773-A85B9D641F73}">
      <dsp:nvSpPr>
        <dsp:cNvPr id="0" name=""/>
        <dsp:cNvSpPr/>
      </dsp:nvSpPr>
      <dsp:spPr>
        <a:xfrm>
          <a:off x="0" y="2000003"/>
          <a:ext cx="6245265" cy="1312740"/>
        </a:xfrm>
        <a:prstGeom prst="roundRect">
          <a:avLst/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Limited adoption of big data platforms in secondary education.</a:t>
          </a:r>
          <a:endParaRPr lang="en-US" sz="3300" kern="1200"/>
        </a:p>
      </dsp:txBody>
      <dsp:txXfrm>
        <a:off x="64083" y="2064086"/>
        <a:ext cx="6117099" cy="1184574"/>
      </dsp:txXfrm>
    </dsp:sp>
    <dsp:sp modelId="{6D23CA1A-62F1-4A39-BFFA-F1E5EB2EBBAD}">
      <dsp:nvSpPr>
        <dsp:cNvPr id="0" name=""/>
        <dsp:cNvSpPr/>
      </dsp:nvSpPr>
      <dsp:spPr>
        <a:xfrm>
          <a:off x="0" y="3407783"/>
          <a:ext cx="6245265" cy="131274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Need for scalable, ethical, and impactful solutions.</a:t>
          </a:r>
          <a:endParaRPr lang="en-US" sz="3300" kern="1200"/>
        </a:p>
      </dsp:txBody>
      <dsp:txXfrm>
        <a:off x="64083" y="3471866"/>
        <a:ext cx="6117099" cy="11845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D908C-88B6-4450-9005-F22686444B7E}">
      <dsp:nvSpPr>
        <dsp:cNvPr id="0" name=""/>
        <dsp:cNvSpPr/>
      </dsp:nvSpPr>
      <dsp:spPr>
        <a:xfrm>
          <a:off x="0" y="0"/>
          <a:ext cx="9288654" cy="18867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300" b="1" kern="1200" dirty="0"/>
            <a:t>Primary Question:</a:t>
          </a:r>
          <a:r>
            <a:rPr lang="en-GB" sz="2300" kern="1200" dirty="0"/>
            <a:t> How can big data platforms be effectively adopted in secondary schools to improve decision-making and support personalized learning?</a:t>
          </a:r>
          <a:endParaRPr lang="en-US" sz="2300" kern="1200" dirty="0"/>
        </a:p>
      </dsp:txBody>
      <dsp:txXfrm>
        <a:off x="55261" y="55261"/>
        <a:ext cx="7338539" cy="1776240"/>
      </dsp:txXfrm>
    </dsp:sp>
    <dsp:sp modelId="{BAB31CBB-33EB-4352-BDFA-DEC2025ADABB}">
      <dsp:nvSpPr>
        <dsp:cNvPr id="0" name=""/>
        <dsp:cNvSpPr/>
      </dsp:nvSpPr>
      <dsp:spPr>
        <a:xfrm>
          <a:off x="1639174" y="2306042"/>
          <a:ext cx="9288654" cy="1886762"/>
        </a:xfrm>
        <a:prstGeom prst="roundRect">
          <a:avLst>
            <a:gd name="adj" fmla="val 10000"/>
          </a:avLst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300" b="1" kern="1200"/>
            <a:t>Supporting Questions:</a:t>
          </a:r>
          <a:endParaRPr lang="en-US" sz="23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benefits can big data platforms offer?</a:t>
          </a:r>
          <a:endParaRPr 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What barriers exist in their adoption?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How can implementation frameworks address these barriers?</a:t>
          </a:r>
          <a:endParaRPr lang="en-US" sz="1800" kern="1200"/>
        </a:p>
      </dsp:txBody>
      <dsp:txXfrm>
        <a:off x="1694435" y="2361303"/>
        <a:ext cx="6312562" cy="1776240"/>
      </dsp:txXfrm>
    </dsp:sp>
    <dsp:sp modelId="{3E847EDC-6971-4195-8D0C-4C49663D3AF1}">
      <dsp:nvSpPr>
        <dsp:cNvPr id="0" name=""/>
        <dsp:cNvSpPr/>
      </dsp:nvSpPr>
      <dsp:spPr>
        <a:xfrm>
          <a:off x="8062259" y="1483204"/>
          <a:ext cx="1226395" cy="12263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38198" y="1483204"/>
        <a:ext cx="674517" cy="922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9B808-6067-4F2A-83D8-CD3A35916553}">
      <dsp:nvSpPr>
        <dsp:cNvPr id="0" name=""/>
        <dsp:cNvSpPr/>
      </dsp:nvSpPr>
      <dsp:spPr>
        <a:xfrm rot="5400000">
          <a:off x="5504768" y="-1922170"/>
          <a:ext cx="1714767" cy="598790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Investigate the benefits of big data platforms in education.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Identify adoption challenges and propose solutions.</a:t>
          </a:r>
          <a:endParaRPr lang="en-US" sz="2400" kern="1200"/>
        </a:p>
      </dsp:txBody>
      <dsp:txXfrm rot="-5400000">
        <a:off x="3368198" y="298108"/>
        <a:ext cx="5904200" cy="1547351"/>
      </dsp:txXfrm>
    </dsp:sp>
    <dsp:sp modelId="{19232A1A-18AD-496C-BF49-D2A4BB6CD1B5}">
      <dsp:nvSpPr>
        <dsp:cNvPr id="0" name=""/>
        <dsp:cNvSpPr/>
      </dsp:nvSpPr>
      <dsp:spPr>
        <a:xfrm>
          <a:off x="0" y="53"/>
          <a:ext cx="3368198" cy="21434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1" kern="1200"/>
            <a:t>Aims:</a:t>
          </a:r>
          <a:endParaRPr lang="en-US" sz="4500" kern="1200"/>
        </a:p>
      </dsp:txBody>
      <dsp:txXfrm>
        <a:off x="104635" y="104688"/>
        <a:ext cx="3158928" cy="1934189"/>
      </dsp:txXfrm>
    </dsp:sp>
    <dsp:sp modelId="{289FE4A0-86AF-418E-B5F4-824C9293A10C}">
      <dsp:nvSpPr>
        <dsp:cNvPr id="0" name=""/>
        <dsp:cNvSpPr/>
      </dsp:nvSpPr>
      <dsp:spPr>
        <a:xfrm rot="5400000">
          <a:off x="5504768" y="328462"/>
          <a:ext cx="1714767" cy="5987908"/>
        </a:xfrm>
        <a:prstGeom prst="round2SameRect">
          <a:avLst/>
        </a:prstGeom>
        <a:solidFill>
          <a:schemeClr val="accent2">
            <a:tint val="40000"/>
            <a:alpha val="90000"/>
            <a:hueOff val="6276057"/>
            <a:satOff val="9776"/>
            <a:lumOff val="5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276057"/>
              <a:satOff val="9776"/>
              <a:lumOff val="5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Analyze current usage in schools.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Develop an implementation framework.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Recommend strategies for equitable adoption.</a:t>
          </a:r>
          <a:endParaRPr lang="en-US" sz="2400" kern="1200"/>
        </a:p>
      </dsp:txBody>
      <dsp:txXfrm rot="-5400000">
        <a:off x="3368198" y="2548740"/>
        <a:ext cx="5904200" cy="1547351"/>
      </dsp:txXfrm>
    </dsp:sp>
    <dsp:sp modelId="{EA24273F-1302-4B7F-8C97-CE8682F80BEE}">
      <dsp:nvSpPr>
        <dsp:cNvPr id="0" name=""/>
        <dsp:cNvSpPr/>
      </dsp:nvSpPr>
      <dsp:spPr>
        <a:xfrm>
          <a:off x="0" y="2250686"/>
          <a:ext cx="3368198" cy="2143459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b="1" kern="1200"/>
            <a:t>Objectives:</a:t>
          </a:r>
          <a:endParaRPr lang="en-US" sz="4500" kern="1200"/>
        </a:p>
      </dsp:txBody>
      <dsp:txXfrm>
        <a:off x="104635" y="2355321"/>
        <a:ext cx="3158928" cy="19341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BA30B-3A55-41A7-A9FF-38C8D98436C4}">
      <dsp:nvSpPr>
        <dsp:cNvPr id="0" name=""/>
        <dsp:cNvSpPr/>
      </dsp:nvSpPr>
      <dsp:spPr>
        <a:xfrm>
          <a:off x="762194" y="1196617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DAED3-9A76-4D06-BC02-B48126564315}">
      <dsp:nvSpPr>
        <dsp:cNvPr id="0" name=""/>
        <dsp:cNvSpPr/>
      </dsp:nvSpPr>
      <dsp:spPr>
        <a:xfrm>
          <a:off x="8092" y="2092925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b="1" kern="1200"/>
            <a:t>Approach:</a:t>
          </a:r>
          <a:r>
            <a:rPr lang="en-GB" sz="1600" kern="1200"/>
            <a:t> Mixed Methods</a:t>
          </a:r>
          <a:endParaRPr lang="en-US" sz="1600" kern="1200"/>
        </a:p>
      </dsp:txBody>
      <dsp:txXfrm>
        <a:off x="8092" y="2092925"/>
        <a:ext cx="2320312" cy="348046"/>
      </dsp:txXfrm>
    </dsp:sp>
    <dsp:sp modelId="{EC7BF671-FC83-46D0-AF04-F8DEC6578F42}">
      <dsp:nvSpPr>
        <dsp:cNvPr id="0" name=""/>
        <dsp:cNvSpPr/>
      </dsp:nvSpPr>
      <dsp:spPr>
        <a:xfrm>
          <a:off x="8092" y="2480134"/>
          <a:ext cx="2320312" cy="674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365913-0AE6-496F-AAFD-D49AD7BB7ED3}">
      <dsp:nvSpPr>
        <dsp:cNvPr id="0" name=""/>
        <dsp:cNvSpPr/>
      </dsp:nvSpPr>
      <dsp:spPr>
        <a:xfrm>
          <a:off x="3488561" y="1196617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AF5C0-6A38-4069-8C80-7ED19AACD577}">
      <dsp:nvSpPr>
        <dsp:cNvPr id="0" name=""/>
        <dsp:cNvSpPr/>
      </dsp:nvSpPr>
      <dsp:spPr>
        <a:xfrm>
          <a:off x="2734460" y="2092925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b="1" kern="1200"/>
            <a:t>Quantitative:</a:t>
          </a:r>
          <a:endParaRPr lang="en-US" sz="1600" kern="1200"/>
        </a:p>
      </dsp:txBody>
      <dsp:txXfrm>
        <a:off x="2734460" y="2092925"/>
        <a:ext cx="2320312" cy="348046"/>
      </dsp:txXfrm>
    </dsp:sp>
    <dsp:sp modelId="{9A561783-3FE2-472E-9452-8AAFBBEB0513}">
      <dsp:nvSpPr>
        <dsp:cNvPr id="0" name=""/>
        <dsp:cNvSpPr/>
      </dsp:nvSpPr>
      <dsp:spPr>
        <a:xfrm>
          <a:off x="2734460" y="2480134"/>
          <a:ext cx="2320312" cy="674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Analyze performance and resource data from schools using big data platforms.</a:t>
          </a:r>
          <a:endParaRPr lang="en-US" sz="1200" kern="1200"/>
        </a:p>
      </dsp:txBody>
      <dsp:txXfrm>
        <a:off x="2734460" y="2480134"/>
        <a:ext cx="2320312" cy="674585"/>
      </dsp:txXfrm>
    </dsp:sp>
    <dsp:sp modelId="{E980CA9D-D4E3-4253-BCDF-C2F8A2FFDB96}">
      <dsp:nvSpPr>
        <dsp:cNvPr id="0" name=""/>
        <dsp:cNvSpPr/>
      </dsp:nvSpPr>
      <dsp:spPr>
        <a:xfrm>
          <a:off x="6214928" y="1196617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4E495-1E1B-4372-847F-BA25A4C40C4B}">
      <dsp:nvSpPr>
        <dsp:cNvPr id="0" name=""/>
        <dsp:cNvSpPr/>
      </dsp:nvSpPr>
      <dsp:spPr>
        <a:xfrm>
          <a:off x="5460827" y="2092925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b="1" kern="1200"/>
            <a:t>Qualitative:</a:t>
          </a:r>
          <a:endParaRPr lang="en-US" sz="1600" kern="1200"/>
        </a:p>
      </dsp:txBody>
      <dsp:txXfrm>
        <a:off x="5460827" y="2092925"/>
        <a:ext cx="2320312" cy="348046"/>
      </dsp:txXfrm>
    </dsp:sp>
    <dsp:sp modelId="{39DE7515-EDAE-4205-AC7F-A3793A7CD818}">
      <dsp:nvSpPr>
        <dsp:cNvPr id="0" name=""/>
        <dsp:cNvSpPr/>
      </dsp:nvSpPr>
      <dsp:spPr>
        <a:xfrm>
          <a:off x="5460827" y="2480134"/>
          <a:ext cx="2320312" cy="674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Conduct interviews with educators, administrators, and IT staff.</a:t>
          </a:r>
          <a:endParaRPr lang="en-US" sz="1200" kern="1200"/>
        </a:p>
      </dsp:txBody>
      <dsp:txXfrm>
        <a:off x="5460827" y="2480134"/>
        <a:ext cx="2320312" cy="674585"/>
      </dsp:txXfrm>
    </dsp:sp>
    <dsp:sp modelId="{C5590B2E-058C-4097-B6FF-C2AD5B9D0F14}">
      <dsp:nvSpPr>
        <dsp:cNvPr id="0" name=""/>
        <dsp:cNvSpPr/>
      </dsp:nvSpPr>
      <dsp:spPr>
        <a:xfrm>
          <a:off x="8941296" y="1196617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C59D5-F5DF-46B1-ADB8-942335D0F064}">
      <dsp:nvSpPr>
        <dsp:cNvPr id="0" name=""/>
        <dsp:cNvSpPr/>
      </dsp:nvSpPr>
      <dsp:spPr>
        <a:xfrm>
          <a:off x="8187194" y="2092925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b="1" kern="1200"/>
            <a:t>Comparative Analysis:</a:t>
          </a:r>
          <a:endParaRPr lang="en-US" sz="1600" kern="1200"/>
        </a:p>
      </dsp:txBody>
      <dsp:txXfrm>
        <a:off x="8187194" y="2092925"/>
        <a:ext cx="2320312" cy="348046"/>
      </dsp:txXfrm>
    </dsp:sp>
    <dsp:sp modelId="{00A12478-3583-48B8-AC68-BA0546E8CD1A}">
      <dsp:nvSpPr>
        <dsp:cNvPr id="0" name=""/>
        <dsp:cNvSpPr/>
      </dsp:nvSpPr>
      <dsp:spPr>
        <a:xfrm>
          <a:off x="8187194" y="2480134"/>
          <a:ext cx="2320312" cy="674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Evaluate adoption in resource-rich vs. resource-limited schools.</a:t>
          </a:r>
          <a:endParaRPr lang="en-US" sz="1200" kern="1200"/>
        </a:p>
      </dsp:txBody>
      <dsp:txXfrm>
        <a:off x="8187194" y="2480134"/>
        <a:ext cx="2320312" cy="6745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5FC5B-13BE-4A3A-A954-CC1458F58F2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0E588-63C7-4EC6-93E9-8D0DDB923E88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BD3AA-75F2-4663-997C-F4A7439D449D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Development of a scalable framework for big data adoption.</a:t>
          </a:r>
          <a:endParaRPr lang="en-US" sz="1500" kern="1200"/>
        </a:p>
      </dsp:txBody>
      <dsp:txXfrm>
        <a:off x="75768" y="3053169"/>
        <a:ext cx="3093750" cy="720000"/>
      </dsp:txXfrm>
    </dsp:sp>
    <dsp:sp modelId="{C82A0B69-0657-4382-B0BE-2A0769C8FF76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7A003-2B32-4160-B8F6-6549A9E52E7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F943E7-61FC-4C0C-B777-BD4905DD6EC4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Creation of a prototype dashboard to demonstrate practical applications.</a:t>
          </a:r>
          <a:endParaRPr lang="en-US" sz="1500" kern="1200"/>
        </a:p>
      </dsp:txBody>
      <dsp:txXfrm>
        <a:off x="3710925" y="3053169"/>
        <a:ext cx="3093750" cy="720000"/>
      </dsp:txXfrm>
    </dsp:sp>
    <dsp:sp modelId="{8DC82F4A-84EC-4D75-9187-15EDC385CF02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ADA96-FB71-4FB2-ACE5-F5058630BE45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A2803-B1E1-422F-87F5-2CA3F6D6DFB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Clear guidelines for ethical and equitable implementation.</a:t>
          </a:r>
          <a:endParaRPr lang="en-US" sz="1500" kern="1200"/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43EDD-4BD2-466C-94E1-4383CD69B2BE}" type="datetimeFigureOut">
              <a:rPr lang="en-GB" smtClean="0"/>
              <a:t>12/01/2025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D6818-8D48-4A18-865C-BACD4FA663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026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D6818-8D48-4A18-865C-BACD4FA6634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30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D6818-8D48-4A18-865C-BACD4FA6634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03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D6818-8D48-4A18-865C-BACD4FA6634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87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C14A-03A6-46BD-BE6B-E9DC0E4D71C0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FA93-AEB5-428B-9EE0-48AAC990C405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0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568E-998B-4A38-A326-CC99ABD76702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7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A8A-AE75-4B97-B228-FB8B9D44BBC7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7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C8F9-C580-499C-AB55-782E986B3F2D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2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FF03-9967-42EE-A478-9EFE8CE0FE63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7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63D49-7803-43C6-A3E2-CDCEA2FA824B}" type="datetime1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2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92CC-5381-4DCB-B02B-7B51CBAFD380}" type="datetime1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31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AAA5C-E3A5-4FBF-AD7F-E2470878DEB5}" type="datetime1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0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2515-FA93-4A9C-9233-7C49DD2CB887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6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0497-D2BC-48F5-A6D9-C33659362C61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5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9DAEA-9DD6-46B0-B58A-D0140B4E8DB0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7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71612-28D3-2870-9C88-BB3BB573E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52289"/>
            <a:ext cx="6151654" cy="3900326"/>
          </a:xfrm>
        </p:spPr>
        <p:txBody>
          <a:bodyPr>
            <a:normAutofit/>
          </a:bodyPr>
          <a:lstStyle/>
          <a:p>
            <a:pPr algn="l"/>
            <a:r>
              <a:rPr lang="en-GB" sz="5200" b="1" dirty="0"/>
              <a:t>Adopting Big Data Platforms in Secondary Education.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3AED3-FD2D-C0A8-9A0B-8AEAC45B1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6151654" cy="168020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Research Proposal Presentation</a:t>
            </a:r>
          </a:p>
          <a:p>
            <a:pPr algn="l"/>
            <a:r>
              <a:rPr lang="en-GB" b="1" dirty="0"/>
              <a:t>Presented by</a:t>
            </a:r>
            <a:r>
              <a:rPr lang="en-GB" dirty="0"/>
              <a:t>: Md Aminur Rahman</a:t>
            </a:r>
          </a:p>
          <a:p>
            <a:pPr algn="l"/>
            <a:r>
              <a:rPr lang="en-GB" b="1" dirty="0"/>
              <a:t>Date</a:t>
            </a:r>
            <a:r>
              <a:rPr lang="en-GB" dirty="0"/>
              <a:t>: 12/01/2025</a:t>
            </a:r>
          </a:p>
        </p:txBody>
      </p:sp>
      <p:pic>
        <p:nvPicPr>
          <p:cNvPr id="4" name="Picture 3" descr="A green and pink sky&#10;&#10;Description automatically generated">
            <a:extLst>
              <a:ext uri="{FF2B5EF4-FFF2-40B4-BE49-F238E27FC236}">
                <a16:creationId xmlns:a16="http://schemas.microsoft.com/office/drawing/2014/main" id="{5A3DA6A0-B084-76D6-3A74-5FE5A5FD07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499" r="17695"/>
          <a:stretch/>
        </p:blipFill>
        <p:spPr>
          <a:xfrm>
            <a:off x="7361477" y="157087"/>
            <a:ext cx="4475713" cy="614745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8F283-F3BE-A54E-281B-38EA2FC3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3F7094D-536A-2FF8-52F2-0242A3B83F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630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11"/>
    </mc:Choice>
    <mc:Fallback>
      <p:transition spd="slow" advTm="28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E0EE428-6E2B-C5BF-BF24-5C1F7F156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805"/>
            <a:ext cx="10515600" cy="15058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52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Timeline</a:t>
            </a:r>
            <a:endParaRPr kumimoji="0" lang="en-US" altLang="en-US" sz="5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134D50-3FA2-DE4A-A9D4-B50F6F1F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52C6C3-E2A8-6E35-0AEB-9EE329C64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52359"/>
              </p:ext>
            </p:extLst>
          </p:nvPr>
        </p:nvGraphicFramePr>
        <p:xfrm>
          <a:off x="1818080" y="1976125"/>
          <a:ext cx="8552787" cy="41889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95150">
                  <a:extLst>
                    <a:ext uri="{9D8B030D-6E8A-4147-A177-3AD203B41FA5}">
                      <a16:colId xmlns:a16="http://schemas.microsoft.com/office/drawing/2014/main" val="1661286312"/>
                    </a:ext>
                  </a:extLst>
                </a:gridCol>
                <a:gridCol w="3557637">
                  <a:extLst>
                    <a:ext uri="{9D8B030D-6E8A-4147-A177-3AD203B41FA5}">
                      <a16:colId xmlns:a16="http://schemas.microsoft.com/office/drawing/2014/main" val="4292256105"/>
                    </a:ext>
                  </a:extLst>
                </a:gridCol>
              </a:tblGrid>
              <a:tr h="6981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Activity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Timeline (Weeks)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extLst>
                  <a:ext uri="{0D108BD9-81ED-4DB2-BD59-A6C34878D82A}">
                    <a16:rowId xmlns:a16="http://schemas.microsoft.com/office/drawing/2014/main" val="868498795"/>
                  </a:ext>
                </a:extLst>
              </a:tr>
              <a:tr h="6981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Literature Review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1-2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extLst>
                  <a:ext uri="{0D108BD9-81ED-4DB2-BD59-A6C34878D82A}">
                    <a16:rowId xmlns:a16="http://schemas.microsoft.com/office/drawing/2014/main" val="2373844165"/>
                  </a:ext>
                </a:extLst>
              </a:tr>
              <a:tr h="6981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Data Collection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3-5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extLst>
                  <a:ext uri="{0D108BD9-81ED-4DB2-BD59-A6C34878D82A}">
                    <a16:rowId xmlns:a16="http://schemas.microsoft.com/office/drawing/2014/main" val="2401474451"/>
                  </a:ext>
                </a:extLst>
              </a:tr>
              <a:tr h="6981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Data Analysis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6-8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extLst>
                  <a:ext uri="{0D108BD9-81ED-4DB2-BD59-A6C34878D82A}">
                    <a16:rowId xmlns:a16="http://schemas.microsoft.com/office/drawing/2014/main" val="149143338"/>
                  </a:ext>
                </a:extLst>
              </a:tr>
              <a:tr h="6981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Framework Development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7-9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extLst>
                  <a:ext uri="{0D108BD9-81ED-4DB2-BD59-A6C34878D82A}">
                    <a16:rowId xmlns:a16="http://schemas.microsoft.com/office/drawing/2014/main" val="1137325916"/>
                  </a:ext>
                </a:extLst>
              </a:tr>
              <a:tr h="6981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Presentation Preparation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3300" kern="100">
                          <a:effectLst/>
                        </a:rPr>
                        <a:t>10</a:t>
                      </a:r>
                      <a:endParaRPr lang="en-GB" sz="3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26194" anchor="ctr"/>
                </a:tc>
                <a:extLst>
                  <a:ext uri="{0D108BD9-81ED-4DB2-BD59-A6C34878D82A}">
                    <a16:rowId xmlns:a16="http://schemas.microsoft.com/office/drawing/2014/main" val="255611723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B7CBF9F-7921-0362-30AB-06B264F162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520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69"/>
    </mc:Choice>
    <mc:Fallback>
      <p:transition spd="slow" advTm="9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D2E89-2364-3D72-C2BE-AC3CE424A94C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600" b="1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Conclusion</a:t>
            </a:r>
            <a:endParaRPr lang="en-US" sz="3600" kern="1200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F4D99-FC37-36EE-A3BB-6A6DDEA801C4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chemeClr val="tx2"/>
                </a:solidFill>
                <a:effectLst/>
              </a:rPr>
              <a:t>Summary:</a:t>
            </a:r>
            <a:endParaRPr lang="en-US" dirty="0">
              <a:solidFill>
                <a:schemeClr val="tx2"/>
              </a:solidFill>
              <a:effectLst/>
            </a:endParaRPr>
          </a:p>
          <a:p>
            <a:pPr marL="800100" lvl="1" indent="-28575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dirty="0">
                <a:solidFill>
                  <a:schemeClr val="tx2"/>
                </a:solidFill>
                <a:effectLst/>
              </a:rPr>
              <a:t>Big data platforms hold transformative potential for secondary education.</a:t>
            </a:r>
          </a:p>
          <a:p>
            <a:pPr marL="800100" lvl="1" indent="-28575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dirty="0">
                <a:solidFill>
                  <a:schemeClr val="tx2"/>
                </a:solidFill>
                <a:effectLst/>
              </a:rPr>
              <a:t>Addressing barriers requires a structured and ethical approach.</a:t>
            </a: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chemeClr val="tx2"/>
                </a:solidFill>
                <a:effectLst/>
              </a:rPr>
              <a:t>Outcome:</a:t>
            </a:r>
            <a:endParaRPr lang="en-US" dirty="0">
              <a:solidFill>
                <a:schemeClr val="tx2"/>
              </a:solidFill>
              <a:effectLst/>
            </a:endParaRPr>
          </a:p>
          <a:p>
            <a:pPr marL="5143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/>
              </a:rPr>
              <a:t>A comprehensive framework to guide schools in adopting big data technologies.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phic 13" descr="Scales of Justice">
            <a:extLst>
              <a:ext uri="{FF2B5EF4-FFF2-40B4-BE49-F238E27FC236}">
                <a16:creationId xmlns:a16="http://schemas.microsoft.com/office/drawing/2014/main" id="{11B7DDEB-29EC-421D-C3DF-269D8593B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5B03C-D4FF-2B5C-BA29-F9E3A194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48AC0C-B2E9-B963-B533-3D181CAEC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553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69"/>
    </mc:Choice>
    <mc:Fallback>
      <p:transition spd="slow" advTm="50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CEA405C-DE40-4E28-0273-5EAC56D8C473}"/>
              </a:ext>
            </a:extLst>
          </p:cNvPr>
          <p:cNvSpPr txBox="1"/>
          <p:nvPr/>
        </p:nvSpPr>
        <p:spPr>
          <a:xfrm>
            <a:off x="326966" y="344209"/>
            <a:ext cx="1153806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References</a:t>
            </a:r>
          </a:p>
          <a:p>
            <a:endParaRPr lang="en-GB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44C183-ACD9-E42F-80AB-F6EACBB3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BC89D-7169-98B8-D1A8-DEBD0FA9A979}"/>
              </a:ext>
            </a:extLst>
          </p:cNvPr>
          <p:cNvSpPr txBox="1"/>
          <p:nvPr/>
        </p:nvSpPr>
        <p:spPr>
          <a:xfrm>
            <a:off x="326966" y="990597"/>
            <a:ext cx="11538067" cy="4719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Picciano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A.G., 2012. The evolution of big data and learning analytics in American higher education.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Journal of Asynchronous Learning Networks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16(3), pp. 9-20.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Selwyn, N., 2020. Data ethics in education: Balancing the benefits and risks of student data use.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Digital Education Review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100(2), pp. 66-80.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Siemens, G., 2013. Learning analytics: The emergence of a discipline.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American </a:t>
            </a:r>
            <a:r>
              <a:rPr lang="en-GB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Behavioral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Scientist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57(10), pp. 1380-1400.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Williamson, B., 2017.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Big Data in Education: The Digital Future of Learning, Policy and Practice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Sage Publications.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West, D.M., 2012.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Big Data for Education: Data Mining, Data Analytics, and Web Dashboards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Brookings Institution.</a:t>
            </a:r>
          </a:p>
        </p:txBody>
      </p:sp>
    </p:spTree>
    <p:extLst>
      <p:ext uri="{BB962C8B-B14F-4D97-AF65-F5344CB8AC3E}">
        <p14:creationId xmlns:p14="http://schemas.microsoft.com/office/powerpoint/2010/main" val="363981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D84EBA-5DD3-5852-A12B-8DC80CDDA4EE}"/>
              </a:ext>
            </a:extLst>
          </p:cNvPr>
          <p:cNvGrpSpPr/>
          <p:nvPr/>
        </p:nvGrpSpPr>
        <p:grpSpPr>
          <a:xfrm>
            <a:off x="601134" y="2381267"/>
            <a:ext cx="3195204" cy="2268885"/>
            <a:chOff x="0" y="0"/>
            <a:chExt cx="3474873" cy="4317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D6BF33F-DD5E-9B0D-4AF3-4F529067C82E}"/>
                </a:ext>
              </a:extLst>
            </p:cNvPr>
            <p:cNvSpPr/>
            <p:nvPr/>
          </p:nvSpPr>
          <p:spPr>
            <a:xfrm>
              <a:off x="0" y="0"/>
              <a:ext cx="3363137" cy="43173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34C63B42-178C-F6E9-DB2E-40C268C4DCA3}"/>
                </a:ext>
              </a:extLst>
            </p:cNvPr>
            <p:cNvSpPr txBox="1"/>
            <p:nvPr/>
          </p:nvSpPr>
          <p:spPr>
            <a:xfrm>
              <a:off x="153886" y="21075"/>
              <a:ext cx="3320987" cy="3895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defTabSz="72807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912" b="1" kern="1200">
                  <a:solidFill>
                    <a:srgbClr val="464646"/>
                  </a:solidFill>
                  <a:latin typeface="+mn-lt"/>
                  <a:ea typeface="+mn-ea"/>
                  <a:cs typeface="+mn-cs"/>
                </a:rPr>
                <a:t>Project Overview</a:t>
              </a:r>
              <a:endParaRPr lang="en-US" sz="3200"/>
            </a:p>
          </p:txBody>
        </p:sp>
      </p:grpSp>
      <p:graphicFrame>
        <p:nvGraphicFramePr>
          <p:cNvPr id="37" name="TextBox 10">
            <a:extLst>
              <a:ext uri="{FF2B5EF4-FFF2-40B4-BE49-F238E27FC236}">
                <a16:creationId xmlns:a16="http://schemas.microsoft.com/office/drawing/2014/main" id="{98E13DA8-A537-781D-0299-C4DA34951B08}"/>
              </a:ext>
            </a:extLst>
          </p:cNvPr>
          <p:cNvGraphicFramePr/>
          <p:nvPr/>
        </p:nvGraphicFramePr>
        <p:xfrm>
          <a:off x="6248400" y="2497257"/>
          <a:ext cx="5105398" cy="3679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5C1665F-F5E0-ACB0-2E44-FE08FC7C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B5DC26-55A1-A016-4722-981AC4661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948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12"/>
    </mc:Choice>
    <mc:Fallback>
      <p:transition spd="slow" advTm="110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482D7-A29C-6D49-CBEB-6893D45FD4F5}"/>
              </a:ext>
            </a:extLst>
          </p:cNvPr>
          <p:cNvSpPr txBox="1"/>
          <p:nvPr/>
        </p:nvSpPr>
        <p:spPr>
          <a:xfrm>
            <a:off x="479394" y="1070800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8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Research Problem</a:t>
            </a:r>
            <a:endParaRPr lang="en-US" sz="80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B5E9A-1234-C0AF-F2E9-FADB257E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5067" y="644577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>
                    <a:alpha val="60000"/>
                  </a:scheme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id="{9C717521-4911-8F08-9310-7A9ECE9EB8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100065"/>
              </p:ext>
            </p:extLst>
          </p:nvPr>
        </p:nvGraphicFramePr>
        <p:xfrm>
          <a:off x="5037025" y="1132114"/>
          <a:ext cx="6245265" cy="531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091EB3-C673-D435-903D-0F60F8FD1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437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341"/>
    </mc:Choice>
    <mc:Fallback>
      <p:transition spd="slow" advTm="192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A3457-C377-DAFF-5742-EAC796CE17DA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Research Question</a:t>
            </a:r>
            <a:endParaRPr lang="en-US" sz="40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C5C92A-DE50-84AC-C1ED-F9D9646C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" name="TextBox 6">
            <a:extLst>
              <a:ext uri="{FF2B5EF4-FFF2-40B4-BE49-F238E27FC236}">
                <a16:creationId xmlns:a16="http://schemas.microsoft.com/office/drawing/2014/main" id="{51C47D46-908B-3E68-1420-3D8DDFD043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38073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94CDD7-B5FE-5F6B-054C-0573D88E12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526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77"/>
    </mc:Choice>
    <mc:Fallback>
      <p:transition spd="slow" advTm="105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682DD-D348-D639-550E-819B36E50432}"/>
              </a:ext>
            </a:extLst>
          </p:cNvPr>
          <p:cNvSpPr txBox="1"/>
          <p:nvPr/>
        </p:nvSpPr>
        <p:spPr>
          <a:xfrm>
            <a:off x="1188069" y="381935"/>
            <a:ext cx="9356106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Aims and Objectives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2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A9E096-1358-BFD3-8FB5-F7B43E4D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>
                    <a:alpha val="60000"/>
                  </a:schemeClr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1466DB-F062-43B3-A76A-1657438AF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72" y="2421684"/>
            <a:ext cx="4977579" cy="36392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indent="-228594" defTabSz="914377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31" name="TextBox 9">
            <a:extLst>
              <a:ext uri="{FF2B5EF4-FFF2-40B4-BE49-F238E27FC236}">
                <a16:creationId xmlns:a16="http://schemas.microsoft.com/office/drawing/2014/main" id="{BD9AA1B7-3FD5-5494-3F4F-8DBD19066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331207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341D81-E00F-8DD6-6453-5B9E20ACF3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721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87"/>
    </mc:Choice>
    <mc:Fallback>
      <p:transition spd="slow" advTm="113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086BE-5163-9EF4-2793-467C7C6510D8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600" b="1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Literature Review</a:t>
            </a:r>
            <a:endParaRPr lang="en-US" sz="3600" kern="1200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9A313-E843-D43C-965D-0C949FB309AE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>
                <a:solidFill>
                  <a:schemeClr val="tx2"/>
                </a:solidFill>
                <a:effectLst/>
              </a:rPr>
              <a:t>Key Insights:</a:t>
            </a:r>
            <a:endParaRPr lang="en-US">
              <a:solidFill>
                <a:schemeClr val="tx2"/>
              </a:solidFill>
              <a:effectLst/>
            </a:endParaRPr>
          </a:p>
          <a:p>
            <a:pPr marL="742950" lvl="1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i="1">
                <a:solidFill>
                  <a:schemeClr val="tx2"/>
                </a:solidFill>
                <a:effectLst/>
              </a:rPr>
              <a:t>Learning Analytics</a:t>
            </a:r>
            <a:r>
              <a:rPr lang="en-US">
                <a:solidFill>
                  <a:schemeClr val="tx2"/>
                </a:solidFill>
                <a:effectLst/>
              </a:rPr>
              <a:t>: Siemens (2013) highlights the transformative potential of data in education.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i="1">
                <a:solidFill>
                  <a:schemeClr val="tx2"/>
                </a:solidFill>
                <a:effectLst/>
              </a:rPr>
              <a:t>Policy and Practice</a:t>
            </a:r>
            <a:r>
              <a:rPr lang="en-US">
                <a:solidFill>
                  <a:schemeClr val="tx2"/>
                </a:solidFill>
                <a:effectLst/>
              </a:rPr>
              <a:t>: Picciano (2012) discusses the integration of big data in educational policy.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i="1">
                <a:solidFill>
                  <a:schemeClr val="tx2"/>
                </a:solidFill>
                <a:effectLst/>
              </a:rPr>
              <a:t>Ethical Concerns</a:t>
            </a:r>
            <a:r>
              <a:rPr lang="en-US">
                <a:solidFill>
                  <a:schemeClr val="tx2"/>
                </a:solidFill>
                <a:effectLst/>
              </a:rPr>
              <a:t>: Selwyn (2020) emphasizes the risks of data misuse and privacy violations.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>
                <a:solidFill>
                  <a:schemeClr val="tx2"/>
                </a:solidFill>
                <a:effectLst/>
              </a:rPr>
              <a:t>Gap Identified:</a:t>
            </a:r>
            <a:r>
              <a:rPr lang="en-US">
                <a:solidFill>
                  <a:schemeClr val="tx2"/>
                </a:solidFill>
                <a:effectLst/>
              </a:rPr>
              <a:t> Need for comprehensive frameworks addressing diverse school contexts.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raphic 11" descr="Books">
            <a:extLst>
              <a:ext uri="{FF2B5EF4-FFF2-40B4-BE49-F238E27FC236}">
                <a16:creationId xmlns:a16="http://schemas.microsoft.com/office/drawing/2014/main" id="{27A27DF5-E39D-506C-80ED-2F74C01A4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AE252-B7A0-CED5-E3CC-FC2B8114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0255EC-5D42-261F-E1BE-A02146CC2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457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79"/>
    </mc:Choice>
    <mc:Fallback>
      <p:transition spd="slow" advTm="169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22D09-DC29-2081-A06C-2D759C0EB8CE}"/>
              </a:ext>
            </a:extLst>
          </p:cNvPr>
          <p:cNvSpPr txBox="1"/>
          <p:nvPr/>
        </p:nvSpPr>
        <p:spPr>
          <a:xfrm>
            <a:off x="838200" y="459863"/>
            <a:ext cx="10515600" cy="100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9991C-7550-524B-D03F-642C08A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4FED4-BA1B-EB3E-BEDC-D688177D3962}"/>
              </a:ext>
            </a:extLst>
          </p:cNvPr>
          <p:cNvSpPr txBox="1"/>
          <p:nvPr/>
        </p:nvSpPr>
        <p:spPr>
          <a:xfrm>
            <a:off x="876694" y="2533476"/>
            <a:ext cx="334696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594" defTabSz="914377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26" name="TextBox 7">
            <a:extLst>
              <a:ext uri="{FF2B5EF4-FFF2-40B4-BE49-F238E27FC236}">
                <a16:creationId xmlns:a16="http://schemas.microsoft.com/office/drawing/2014/main" id="{0280FA83-4A70-38BF-AD04-99F8281C4F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09042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A006C1-571A-5888-4B53-FC13A0182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783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375"/>
    </mc:Choice>
    <mc:Fallback>
      <p:transition spd="slow" advTm="148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D7637-8AFC-9518-783B-1D63CE065891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600" b="1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Ethical Considerations</a:t>
            </a:r>
            <a:endParaRPr lang="en-US" sz="3600" kern="1200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F9933-C935-A6FE-0B7F-844475EAA87E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chemeClr val="tx2"/>
                </a:solidFill>
                <a:effectLst/>
              </a:rPr>
              <a:t>Data Privacy:</a:t>
            </a:r>
            <a:r>
              <a:rPr lang="en-US" dirty="0">
                <a:solidFill>
                  <a:schemeClr val="tx2"/>
                </a:solidFill>
                <a:effectLst/>
              </a:rPr>
              <a:t> Adhering to GDPR guidelines.</a:t>
            </a: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chemeClr val="tx2"/>
                </a:solidFill>
                <a:effectLst/>
              </a:rPr>
              <a:t>Transparency:</a:t>
            </a:r>
            <a:r>
              <a:rPr lang="en-US" dirty="0">
                <a:solidFill>
                  <a:schemeClr val="tx2"/>
                </a:solidFill>
                <a:effectLst/>
              </a:rPr>
              <a:t> Clear communication of data usage.</a:t>
            </a: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chemeClr val="tx2"/>
                </a:solidFill>
                <a:effectLst/>
              </a:rPr>
              <a:t>Equity:</a:t>
            </a:r>
            <a:r>
              <a:rPr lang="en-US" dirty="0">
                <a:solidFill>
                  <a:schemeClr val="tx2"/>
                </a:solidFill>
                <a:effectLst/>
              </a:rPr>
              <a:t> Ensuring all schools benefit regardless of resources.</a:t>
            </a: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chemeClr val="tx2"/>
                </a:solidFill>
                <a:effectLst/>
              </a:rPr>
              <a:t>Mitigation Measures:</a:t>
            </a:r>
            <a:endParaRPr lang="en-US" dirty="0">
              <a:solidFill>
                <a:schemeClr val="tx2"/>
              </a:solidFill>
              <a:effectLst/>
            </a:endParaRPr>
          </a:p>
          <a:p>
            <a:pPr marL="742950" lvl="1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dirty="0">
                <a:solidFill>
                  <a:schemeClr val="tx2"/>
                </a:solidFill>
                <a:effectLst/>
              </a:rPr>
              <a:t>Secure storage of sensitive data.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/>
              </a:rPr>
              <a:t>Anonymization of participant information.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Graphic 32" descr="Laptop Secure">
            <a:extLst>
              <a:ext uri="{FF2B5EF4-FFF2-40B4-BE49-F238E27FC236}">
                <a16:creationId xmlns:a16="http://schemas.microsoft.com/office/drawing/2014/main" id="{50D6E5E1-5EEE-4AEE-857E-7E2425C6F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2696E-21F3-EDEC-9C0E-3F4AA49F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E878B6-7F7D-3510-D144-094C910C8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090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36"/>
    </mc:Choice>
    <mc:Fallback>
      <p:transition spd="slow" advTm="128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B9438-BCBE-A994-153B-9E47C1EC1AAB}"/>
              </a:ext>
            </a:extLst>
          </p:cNvPr>
          <p:cNvSpPr txBox="1"/>
          <p:nvPr/>
        </p:nvSpPr>
        <p:spPr>
          <a:xfrm>
            <a:off x="838200" y="459863"/>
            <a:ext cx="10515600" cy="100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Artefacts and Outcomes</a:t>
            </a:r>
            <a:endParaRPr lang="en-US" sz="44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83EC1-D75F-04F5-17A4-AE5B464A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2" name="TextBox 5">
            <a:extLst>
              <a:ext uri="{FF2B5EF4-FFF2-40B4-BE49-F238E27FC236}">
                <a16:creationId xmlns:a16="http://schemas.microsoft.com/office/drawing/2014/main" id="{6550740E-4BC2-32E7-DF77-7C71D8852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25382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65840B-9703-2E73-CD06-780F7A724A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841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947"/>
    </mc:Choice>
    <mc:Fallback>
      <p:transition spd="slow" advTm="104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D848B0927C0144B4195023EC7D12A7" ma:contentTypeVersion="18" ma:contentTypeDescription="Create a new document." ma:contentTypeScope="" ma:versionID="4a551c914ebb8e2c065256ba00e3d17c">
  <xsd:schema xmlns:xsd="http://www.w3.org/2001/XMLSchema" xmlns:xs="http://www.w3.org/2001/XMLSchema" xmlns:p="http://schemas.microsoft.com/office/2006/metadata/properties" xmlns:ns3="9fb43d95-5ea6-4a64-b1bb-be1c6ea2223c" xmlns:ns4="678de400-26c7-429e-b5f3-37494f72b477" targetNamespace="http://schemas.microsoft.com/office/2006/metadata/properties" ma:root="true" ma:fieldsID="e18d51f0cc91d9ad549c9197ce9e4547" ns3:_="" ns4:_="">
    <xsd:import namespace="9fb43d95-5ea6-4a64-b1bb-be1c6ea2223c"/>
    <xsd:import namespace="678de400-26c7-429e-b5f3-37494f72b4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43d95-5ea6-4a64-b1bb-be1c6ea22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8de400-26c7-429e-b5f3-37494f72b47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b43d95-5ea6-4a64-b1bb-be1c6ea2223c" xsi:nil="true"/>
  </documentManagement>
</p:properties>
</file>

<file path=customXml/itemProps1.xml><?xml version="1.0" encoding="utf-8"?>
<ds:datastoreItem xmlns:ds="http://schemas.openxmlformats.org/officeDocument/2006/customXml" ds:itemID="{B5ECBB95-DE21-4676-9F85-C64FF39D57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A85994-7712-4AEB-AB7D-636A0E17A2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43d95-5ea6-4a64-b1bb-be1c6ea2223c"/>
    <ds:schemaRef ds:uri="678de400-26c7-429e-b5f3-37494f72b4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ED7848-7915-4974-920D-3FB5BFCECF44}">
  <ds:schemaRefs>
    <ds:schemaRef ds:uri="http://schemas.microsoft.com/office/2006/metadata/properties"/>
    <ds:schemaRef ds:uri="http://schemas.microsoft.com/office/infopath/2007/PartnerControls"/>
    <ds:schemaRef ds:uri="9fb43d95-5ea6-4a64-b1bb-be1c6ea2223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1599</TotalTime>
  <Words>573</Words>
  <Application>Microsoft Office PowerPoint</Application>
  <PresentationFormat>Widescreen</PresentationFormat>
  <Paragraphs>96</Paragraphs>
  <Slides>12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Office 2013 - 2022 Theme</vt:lpstr>
      <vt:lpstr>Adopting Big Data Platforms in Secondary Education.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Aminur Rahman (HBAED)</dc:creator>
  <cp:lastModifiedBy>Aminur Rahman (HBAED)</cp:lastModifiedBy>
  <cp:revision>10</cp:revision>
  <dcterms:created xsi:type="dcterms:W3CDTF">2024-09-30T14:54:05Z</dcterms:created>
  <dcterms:modified xsi:type="dcterms:W3CDTF">2025-01-12T21:47:11Z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0x01010061D848B0927C0144B4195023EC7D12A7</vt:lpwstr>
  </property>
</Properties>
</file>